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0" r:id="rId3"/>
    <p:sldId id="261" r:id="rId4"/>
    <p:sldId id="263" r:id="rId5"/>
    <p:sldId id="272" r:id="rId6"/>
    <p:sldId id="276" r:id="rId7"/>
    <p:sldId id="273" r:id="rId8"/>
    <p:sldId id="275" r:id="rId9"/>
    <p:sldId id="265" r:id="rId10"/>
    <p:sldId id="266" r:id="rId11"/>
    <p:sldId id="277" r:id="rId12"/>
    <p:sldId id="271" r:id="rId13"/>
    <p:sldId id="269" r:id="rId14"/>
    <p:sldId id="283" r:id="rId15"/>
    <p:sldId id="284" r:id="rId16"/>
    <p:sldId id="285" r:id="rId17"/>
    <p:sldId id="278" r:id="rId18"/>
    <p:sldId id="281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CD19FB2-3AAB-4D03-B13A-2960828C78E3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5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655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189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241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02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8543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681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ED02AE-B9A4-47BD-AF8E-97E16144138B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1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0FD78B-DB02-4362-BCDC-98A55456977C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7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8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5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5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7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8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2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4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1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Data AMPL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16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84634"/>
              </p:ext>
            </p:extLst>
          </p:nvPr>
        </p:nvGraphicFramePr>
        <p:xfrm>
          <a:off x="376518" y="927846"/>
          <a:ext cx="11551022" cy="573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781"/>
                <a:gridCol w="1683909"/>
                <a:gridCol w="7981332"/>
              </a:tblGrid>
              <a:tr h="430307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Posisi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Pelaksana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Tugas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Pekerjaan</a:t>
                      </a:r>
                      <a:endParaRPr lang="en-US" sz="20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Penanggungjawab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Ketua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Pokja</a:t>
                      </a:r>
                      <a:r>
                        <a:rPr lang="en-US" sz="1400" dirty="0" smtClean="0"/>
                        <a:t> AMPL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Penanggungjawab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AMPL,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Mengkoordinasikan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instansi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terkai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Ketua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Pelaksana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Pokja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(SKPD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Ketua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bertanggungjawab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seluruh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 </a:t>
                      </a:r>
                      <a:r>
                        <a:rPr lang="en-US" sz="1400" dirty="0" err="1" smtClean="0"/>
                        <a:t>Pelaksana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Anggota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Pokja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TOT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 pelatihan kepada supervisor dan enumerator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Menyediakan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logistik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jadwal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pelaksanaannya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batching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pengelompokan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editing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perbaikan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coding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pengkodean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 pelatihan </a:t>
                      </a:r>
                      <a:r>
                        <a:rPr lang="fi-FI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entry </a:t>
                      </a:r>
                      <a:r>
                        <a:rPr lang="fi-F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(pengisian) dan analisis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entry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Menyusun buku publikasi dan pelaksanaan publikasinya </a:t>
                      </a:r>
                      <a:r>
                        <a:rPr lang="fi-FI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Suvervisor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Pokja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dipandang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misal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sanitarian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aparat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kecamatan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TOT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 supervisi dalam pelaksanaan pengumpulan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Memeriksa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kelengkapan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kuesioner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kerjanya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sebelum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diserahkan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Pelaksana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Suvervisor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Lapangan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Bidan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aparat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</a:t>
                      </a:r>
                      <a:r>
                        <a:rPr lang="es-E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supervisi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enumerator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Memeriksa kelengkapan kuesioner dan isiannya sebelum diserahkan ke Supervisor 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Enumerator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Kader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Posyandu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Karang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Taruna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pengumpulan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survei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tangga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3376" y="403412"/>
            <a:ext cx="1046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PEMBAGIAN TUGAS PENGELOLAAN DATA AMPL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9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05" y="3525184"/>
            <a:ext cx="10515600" cy="132556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ACTUATING/PELAKSANAAN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3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49536"/>
              </p:ext>
            </p:extLst>
          </p:nvPr>
        </p:nvGraphicFramePr>
        <p:xfrm>
          <a:off x="524436" y="1149551"/>
          <a:ext cx="10071846" cy="551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140"/>
                <a:gridCol w="9345706"/>
              </a:tblGrid>
              <a:tr h="38341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Kegiatan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koordinasi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lokakarya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Penetapan tim pelaksana dan persiapan 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Persiapan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ToT</a:t>
                      </a:r>
                      <a:r>
                        <a:rPr lang="en-US" sz="1600" b="1" dirty="0" smtClean="0"/>
                        <a:t>  Tim </a:t>
                      </a:r>
                      <a:r>
                        <a:rPr lang="en-US" sz="1600" b="1" dirty="0" err="1" smtClean="0"/>
                        <a:t>Pelaksana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Persiapan</a:t>
                      </a:r>
                      <a:r>
                        <a:rPr lang="en-US" sz="1600" b="1" dirty="0" smtClean="0"/>
                        <a:t>  </a:t>
                      </a:r>
                      <a:r>
                        <a:rPr lang="en-US" sz="1600" b="1" dirty="0" err="1" smtClean="0"/>
                        <a:t>Pengambilan</a:t>
                      </a:r>
                      <a:r>
                        <a:rPr lang="en-US" sz="1600" b="1" dirty="0" smtClean="0"/>
                        <a:t> Data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Pelatihan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Enemurator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Survey </a:t>
                      </a:r>
                      <a:r>
                        <a:rPr lang="en-US" sz="1600" b="1" dirty="0" err="1" smtClean="0"/>
                        <a:t>Lapangan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Pelatihan</a:t>
                      </a:r>
                      <a:r>
                        <a:rPr lang="en-US" sz="1600" b="1" baseline="0" dirty="0" smtClean="0"/>
                        <a:t> Cleaning </a:t>
                      </a:r>
                      <a:r>
                        <a:rPr lang="en-US" sz="1600" b="1" baseline="0" dirty="0" err="1" smtClean="0"/>
                        <a:t>dan</a:t>
                      </a:r>
                      <a:r>
                        <a:rPr lang="en-US" sz="1600" b="1" baseline="0" dirty="0" smtClean="0"/>
                        <a:t> Entry Data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Cleaning </a:t>
                      </a:r>
                      <a:r>
                        <a:rPr lang="en-US" sz="1600" b="1" dirty="0" err="1" smtClean="0"/>
                        <a:t>dan</a:t>
                      </a:r>
                      <a:r>
                        <a:rPr lang="en-US" sz="1600" b="1" dirty="0" smtClean="0"/>
                        <a:t> Entry Data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Pelatihan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Pengolahan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dan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Analis</a:t>
                      </a:r>
                      <a:r>
                        <a:rPr lang="en-US" sz="1600" b="1" baseline="0" dirty="0" smtClean="0"/>
                        <a:t> Data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Analisis</a:t>
                      </a:r>
                      <a:r>
                        <a:rPr lang="en-US" sz="1600" b="1" dirty="0" smtClean="0"/>
                        <a:t> Data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Publikasi</a:t>
                      </a:r>
                      <a:endParaRPr lang="en-US" sz="1600" b="1" dirty="0"/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Advokasi</a:t>
                      </a:r>
                      <a:r>
                        <a:rPr lang="en-US" sz="1600" b="1" dirty="0" smtClean="0"/>
                        <a:t> AMPL </a:t>
                      </a:r>
                      <a:r>
                        <a:rPr lang="en-US" sz="1600" b="1" dirty="0" err="1" smtClean="0"/>
                        <a:t>berbasis</a:t>
                      </a:r>
                      <a:r>
                        <a:rPr lang="en-US" sz="1600" b="1" dirty="0" smtClean="0"/>
                        <a:t> data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3376" y="403412"/>
            <a:ext cx="1046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KEGIATAN PENGELOLAAN DATA AMPL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1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38824"/>
              </p:ext>
            </p:extLst>
          </p:nvPr>
        </p:nvGraphicFramePr>
        <p:xfrm>
          <a:off x="524435" y="988187"/>
          <a:ext cx="11308979" cy="6316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071"/>
                <a:gridCol w="3292918"/>
                <a:gridCol w="588358"/>
                <a:gridCol w="624722"/>
                <a:gridCol w="624722"/>
                <a:gridCol w="624722"/>
                <a:gridCol w="624722"/>
                <a:gridCol w="624722"/>
                <a:gridCol w="624722"/>
                <a:gridCol w="624722"/>
                <a:gridCol w="624722"/>
                <a:gridCol w="624722"/>
                <a:gridCol w="579067"/>
                <a:gridCol w="579067"/>
              </a:tblGrid>
              <a:tr h="430307">
                <a:tc rowSpan="2">
                  <a:txBody>
                    <a:bodyPr/>
                    <a:lstStyle/>
                    <a:p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b="1" dirty="0" smtClean="0"/>
                        <a:t>Kegiatan</a:t>
                      </a:r>
                      <a:endParaRPr lang="en-US" sz="2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Bulan</a:t>
                      </a:r>
                      <a:r>
                        <a:rPr lang="en-US" sz="2000" b="1" dirty="0" smtClean="0"/>
                        <a:t> 1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Bulan</a:t>
                      </a:r>
                      <a:r>
                        <a:rPr lang="en-US" sz="2000" b="1" dirty="0" smtClean="0"/>
                        <a:t> 2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Bulan</a:t>
                      </a:r>
                      <a:r>
                        <a:rPr lang="en-US" sz="2000" b="1" dirty="0" smtClean="0"/>
                        <a:t> 3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9375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Pertemuan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koordinasi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lokakarya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Penetapan tim pelaksana dan persiapan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Persiapan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ToT</a:t>
                      </a:r>
                      <a:r>
                        <a:rPr lang="en-US" sz="1400" b="1" dirty="0" smtClean="0"/>
                        <a:t>  Tim </a:t>
                      </a:r>
                      <a:r>
                        <a:rPr lang="en-US" sz="1400" b="1" dirty="0" err="1" smtClean="0"/>
                        <a:t>Pelaksana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Persiapan</a:t>
                      </a:r>
                      <a:r>
                        <a:rPr lang="en-US" sz="1400" b="1" dirty="0" smtClean="0"/>
                        <a:t>  </a:t>
                      </a:r>
                      <a:r>
                        <a:rPr lang="en-US" sz="1400" b="1" dirty="0" err="1" smtClean="0"/>
                        <a:t>Pengambilan</a:t>
                      </a:r>
                      <a:r>
                        <a:rPr lang="en-US" sz="1400" b="1" dirty="0" smtClean="0"/>
                        <a:t> 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Pelatihan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err="1" smtClean="0"/>
                        <a:t>Enemurator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Survey </a:t>
                      </a:r>
                      <a:r>
                        <a:rPr lang="en-US" sz="1400" b="1" dirty="0" err="1" smtClean="0"/>
                        <a:t>Lapangan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Pelatihan</a:t>
                      </a:r>
                      <a:r>
                        <a:rPr lang="en-US" sz="1400" b="1" baseline="0" dirty="0" smtClean="0"/>
                        <a:t> Cleaning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Entry 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Cleaning </a:t>
                      </a:r>
                      <a:r>
                        <a:rPr lang="en-US" sz="1400" b="1" dirty="0" err="1" smtClean="0"/>
                        <a:t>dan</a:t>
                      </a:r>
                      <a:r>
                        <a:rPr lang="en-US" sz="1400" b="1" dirty="0" smtClean="0"/>
                        <a:t> Entry 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Pelatihan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Pengolahan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dan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Analis</a:t>
                      </a:r>
                      <a:r>
                        <a:rPr lang="en-US" sz="1400" b="1" baseline="0" dirty="0" smtClean="0"/>
                        <a:t> 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Analisis</a:t>
                      </a:r>
                      <a:r>
                        <a:rPr lang="en-US" sz="1400" b="1" dirty="0" smtClean="0"/>
                        <a:t> Data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Publikasi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Advokasi</a:t>
                      </a:r>
                      <a:r>
                        <a:rPr lang="en-US" sz="1400" dirty="0" smtClean="0"/>
                        <a:t> AMPL </a:t>
                      </a:r>
                      <a:r>
                        <a:rPr lang="en-US" sz="1400" dirty="0" err="1" smtClean="0"/>
                        <a:t>berbasis</a:t>
                      </a:r>
                      <a:r>
                        <a:rPr lang="en-US" sz="1400" dirty="0" smtClean="0"/>
                        <a:t>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3376" y="403412"/>
            <a:ext cx="1046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SCHEDULE  PENGELOLAAN DATA AMPL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380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SUBSTANSI MATERI </a:t>
            </a:r>
            <a:r>
              <a:rPr lang="en-US" dirty="0" err="1" smtClean="0"/>
              <a:t>ToT</a:t>
            </a:r>
            <a:r>
              <a:rPr lang="en-US" dirty="0" smtClean="0"/>
              <a:t> Tim </a:t>
            </a:r>
            <a:r>
              <a:rPr lang="en-US" dirty="0" err="1" smtClean="0"/>
              <a:t>Pelaksana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data AMPL</a:t>
            </a:r>
          </a:p>
          <a:p>
            <a:r>
              <a:rPr lang="en-US" sz="2800" dirty="0" err="1" smtClean="0"/>
              <a:t>Kuesioner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cara-cara</a:t>
            </a:r>
            <a:r>
              <a:rPr lang="en-US" sz="2800" dirty="0"/>
              <a:t> </a:t>
            </a:r>
            <a:r>
              <a:rPr lang="en-US" sz="2800" dirty="0" err="1"/>
              <a:t>pengisian</a:t>
            </a:r>
            <a:endParaRPr lang="en-US" sz="2800" dirty="0"/>
          </a:p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/>
              <a:t>pengumpulan</a:t>
            </a:r>
            <a:r>
              <a:rPr lang="en-US" sz="2800" dirty="0"/>
              <a:t> data</a:t>
            </a:r>
          </a:p>
          <a:p>
            <a:r>
              <a:rPr lang="en-US" sz="2800" dirty="0" smtClean="0"/>
              <a:t>Cara-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/>
              <a:t>wawancara</a:t>
            </a:r>
            <a:endParaRPr lang="en-US" sz="2800" dirty="0"/>
          </a:p>
          <a:p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/>
              <a:t>survei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23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Kegiatan </a:t>
            </a:r>
            <a:r>
              <a:rPr lang="en-US" dirty="0" err="1" smtClean="0"/>
              <a:t>Paska</a:t>
            </a:r>
            <a:r>
              <a:rPr lang="en-US" dirty="0" smtClean="0"/>
              <a:t> </a:t>
            </a:r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Evaluasi</a:t>
            </a:r>
            <a:r>
              <a:rPr lang="en-US" sz="2000" dirty="0"/>
              <a:t> &amp; </a:t>
            </a:r>
            <a:r>
              <a:rPr lang="en-US" sz="2000" dirty="0" err="1"/>
              <a:t>Revisi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	</a:t>
            </a:r>
            <a:endParaRPr lang="en-US" sz="2000" dirty="0" smtClean="0"/>
          </a:p>
          <a:p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	</a:t>
            </a:r>
          </a:p>
          <a:p>
            <a:r>
              <a:rPr lang="en-US" sz="2000" dirty="0" err="1"/>
              <a:t>Penyusunan</a:t>
            </a:r>
            <a:r>
              <a:rPr lang="en-US" sz="2000" dirty="0"/>
              <a:t> </a:t>
            </a:r>
            <a:r>
              <a:rPr lang="en-US" sz="2000" dirty="0" err="1"/>
              <a:t>modul</a:t>
            </a:r>
            <a:r>
              <a:rPr lang="en-US" sz="2000" dirty="0"/>
              <a:t> </a:t>
            </a:r>
            <a:r>
              <a:rPr lang="en-US" sz="2000" dirty="0" err="1"/>
              <a:t>pelatihan</a:t>
            </a:r>
            <a:r>
              <a:rPr lang="en-US" sz="2000" dirty="0"/>
              <a:t> Supervisor &amp; Enumerator 	</a:t>
            </a:r>
          </a:p>
          <a:p>
            <a:r>
              <a:rPr lang="en-US" sz="2000" dirty="0" err="1"/>
              <a:t>Rekrutmen</a:t>
            </a:r>
            <a:r>
              <a:rPr lang="en-US" sz="2000" dirty="0"/>
              <a:t> Supervisor &amp; Enumerator 	</a:t>
            </a:r>
          </a:p>
          <a:p>
            <a:r>
              <a:rPr lang="en-US" sz="2000" dirty="0" err="1"/>
              <a:t>Perbanyakan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	</a:t>
            </a:r>
          </a:p>
          <a:p>
            <a:r>
              <a:rPr lang="en-US" sz="2000" dirty="0" err="1"/>
              <a:t>Pelatihan</a:t>
            </a:r>
            <a:r>
              <a:rPr lang="en-US" sz="2000" dirty="0"/>
              <a:t> Supervisor &amp; Enumerator 	</a:t>
            </a:r>
          </a:p>
          <a:p>
            <a:r>
              <a:rPr lang="en-US" sz="2000" dirty="0" err="1"/>
              <a:t>Pembagian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2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Kegiatan </a:t>
            </a:r>
            <a:r>
              <a:rPr lang="en-US" dirty="0" err="1"/>
              <a:t>Paska</a:t>
            </a:r>
            <a:r>
              <a:rPr lang="en-US" dirty="0"/>
              <a:t> </a:t>
            </a:r>
            <a:r>
              <a:rPr lang="en-US" dirty="0" err="1"/>
              <a:t>ToT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Sosialisasi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/ </a:t>
            </a:r>
            <a:r>
              <a:rPr lang="en-US" sz="2000" dirty="0" err="1"/>
              <a:t>calon</a:t>
            </a:r>
            <a:r>
              <a:rPr lang="en-US" sz="2000" dirty="0"/>
              <a:t>  </a:t>
            </a:r>
            <a:r>
              <a:rPr lang="en-US" sz="2000" dirty="0" err="1"/>
              <a:t>responden</a:t>
            </a:r>
            <a:r>
              <a:rPr lang="en-US" sz="2000" dirty="0"/>
              <a:t>	</a:t>
            </a:r>
          </a:p>
          <a:p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(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Tangga</a:t>
            </a:r>
            <a:r>
              <a:rPr lang="en-US" sz="2000" dirty="0"/>
              <a:t>) </a:t>
            </a:r>
            <a:r>
              <a:rPr lang="en-US" sz="2000" dirty="0" err="1"/>
              <a:t>oleh</a:t>
            </a:r>
            <a:r>
              <a:rPr lang="en-US" sz="2000" dirty="0"/>
              <a:t> Enumerator &amp; 	Supervisor</a:t>
            </a:r>
          </a:p>
          <a:p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kuesioner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 Supervisor</a:t>
            </a:r>
          </a:p>
          <a:p>
            <a:r>
              <a:rPr lang="en-US" sz="2000" dirty="0" err="1"/>
              <a:t>Pengecekan</a:t>
            </a:r>
            <a:r>
              <a:rPr lang="en-US" sz="2000" dirty="0"/>
              <a:t> </a:t>
            </a:r>
            <a:r>
              <a:rPr lang="en-US" sz="2000" dirty="0" err="1"/>
              <a:t>acak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	</a:t>
            </a:r>
          </a:p>
          <a:p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Enumerator </a:t>
            </a:r>
            <a:r>
              <a:rPr lang="en-US" sz="2000" dirty="0" err="1"/>
              <a:t>didampingi</a:t>
            </a:r>
            <a:r>
              <a:rPr lang="en-US" sz="2000" dirty="0"/>
              <a:t> Supervisor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dibutuhkan</a:t>
            </a:r>
            <a:r>
              <a:rPr lang="en-US" sz="2000" dirty="0"/>
              <a:t>) 	</a:t>
            </a:r>
          </a:p>
          <a:p>
            <a:r>
              <a:rPr lang="en-US" sz="2000" i="1" dirty="0"/>
              <a:t>Batching </a:t>
            </a:r>
            <a:r>
              <a:rPr lang="en-US" sz="2000" dirty="0"/>
              <a:t>&amp; </a:t>
            </a:r>
            <a:r>
              <a:rPr lang="en-US" sz="2000" i="1" dirty="0"/>
              <a:t>Editing </a:t>
            </a:r>
            <a:r>
              <a:rPr lang="en-US" sz="2000" dirty="0"/>
              <a:t>(</a:t>
            </a:r>
            <a:r>
              <a:rPr lang="en-US" sz="2000" dirty="0" err="1"/>
              <a:t>selengkapnya</a:t>
            </a:r>
            <a:r>
              <a:rPr lang="en-US" sz="2000" dirty="0"/>
              <a:t> </a:t>
            </a:r>
            <a:r>
              <a:rPr lang="en-US" sz="2000" dirty="0" err="1"/>
              <a:t>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pemrosesan</a:t>
            </a:r>
            <a:r>
              <a:rPr lang="en-US" sz="2000" dirty="0"/>
              <a:t> data)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32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29" y="3525184"/>
            <a:ext cx="10515600" cy="1325563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PENGAWASAN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81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PELAKU PENGAWASAN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POKJA AMPL</a:t>
            </a:r>
          </a:p>
          <a:p>
            <a:r>
              <a:rPr lang="en-US" sz="4400" dirty="0" smtClean="0"/>
              <a:t>SUVERVISOR</a:t>
            </a:r>
          </a:p>
          <a:p>
            <a:r>
              <a:rPr lang="en-US" sz="4400" dirty="0" smtClean="0"/>
              <a:t>BIDAN DAN APARAT DESA/KEL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8933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Minum</a:t>
            </a:r>
            <a:r>
              <a:rPr lang="en-US" dirty="0"/>
              <a:t>: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</a:p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/>
              <a:t>Tinja</a:t>
            </a:r>
            <a:r>
              <a:rPr lang="en-US" dirty="0"/>
              <a:t>/</a:t>
            </a:r>
            <a:r>
              <a:rPr lang="en-US" dirty="0" err="1"/>
              <a:t>Jamban</a:t>
            </a:r>
            <a:r>
              <a:rPr lang="en-US" dirty="0"/>
              <a:t>: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</a:p>
          <a:p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: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</a:p>
          <a:p>
            <a:r>
              <a:rPr lang="nn-NO" dirty="0" smtClean="0"/>
              <a:t>Pembuangan </a:t>
            </a:r>
            <a:r>
              <a:rPr lang="nn-NO" dirty="0"/>
              <a:t>Sampah: Akses dan Sarana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07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KENAPA PERLU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200" dirty="0" err="1" smtClean="0"/>
              <a:t>Rendahnya</a:t>
            </a:r>
            <a:r>
              <a:rPr lang="en-US" sz="3200" dirty="0" smtClean="0"/>
              <a:t>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pentingnya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data AMPL yang </a:t>
            </a:r>
            <a:r>
              <a:rPr lang="en-US" sz="3200" dirty="0" err="1"/>
              <a:t>akurat</a:t>
            </a:r>
            <a:endParaRPr lang="en-US" sz="3200" dirty="0"/>
          </a:p>
          <a:p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data AMPL di </a:t>
            </a:r>
            <a:r>
              <a:rPr lang="en-US" sz="3200" dirty="0" err="1"/>
              <a:t>daerah</a:t>
            </a:r>
            <a:r>
              <a:rPr lang="en-US" sz="3200" dirty="0"/>
              <a:t> yang </a:t>
            </a:r>
            <a:r>
              <a:rPr lang="en-US" sz="3200" dirty="0" err="1"/>
              <a:t>kurang</a:t>
            </a:r>
            <a:r>
              <a:rPr lang="en-US" sz="3200" dirty="0"/>
              <a:t> </a:t>
            </a:r>
            <a:r>
              <a:rPr lang="en-US" sz="3200" dirty="0" err="1"/>
              <a:t>terintegrasi</a:t>
            </a:r>
            <a:endParaRPr lang="en-US" sz="3200" dirty="0"/>
          </a:p>
          <a:p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i="1" dirty="0"/>
              <a:t>database </a:t>
            </a:r>
            <a:r>
              <a:rPr lang="en-US" sz="3200" dirty="0"/>
              <a:t>AMPL yang </a:t>
            </a:r>
            <a:r>
              <a:rPr lang="en-US" sz="3200" dirty="0" err="1"/>
              <a:t>disepakati</a:t>
            </a:r>
            <a:r>
              <a:rPr lang="en-US" sz="3200" dirty="0"/>
              <a:t> 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</a:p>
          <a:p>
            <a:r>
              <a:rPr lang="en-US" sz="3200" dirty="0" err="1" smtClean="0"/>
              <a:t>Rendahnya</a:t>
            </a:r>
            <a:r>
              <a:rPr lang="en-US" sz="3200" dirty="0" smtClean="0"/>
              <a:t> </a:t>
            </a:r>
            <a:r>
              <a:rPr lang="en-US" sz="3200" dirty="0" err="1"/>
              <a:t>kapasitas</a:t>
            </a:r>
            <a:r>
              <a:rPr lang="en-US" sz="3200" dirty="0"/>
              <a:t>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data AMPL</a:t>
            </a:r>
          </a:p>
        </p:txBody>
      </p:sp>
    </p:spTree>
    <p:extLst>
      <p:ext uri="{BB962C8B-B14F-4D97-AF65-F5344CB8AC3E}">
        <p14:creationId xmlns:p14="http://schemas.microsoft.com/office/powerpoint/2010/main" val="148121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AMPL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data AMPL. </a:t>
            </a:r>
            <a:endParaRPr lang="en-US" dirty="0" smtClean="0"/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endParaRPr lang="en-US" dirty="0" smtClean="0"/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data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endParaRPr lang="en-US" dirty="0" smtClean="0"/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data, </a:t>
            </a:r>
            <a:endParaRPr lang="en-US" dirty="0" smtClean="0"/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/>
              <a:t>kerugiannya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data</a:t>
            </a:r>
            <a:r>
              <a:rPr lang="en-US" dirty="0" smtClean="0"/>
              <a:t>,</a:t>
            </a:r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</a:t>
            </a:r>
            <a:r>
              <a:rPr lang="en-US" dirty="0" smtClean="0"/>
              <a:t>,</a:t>
            </a:r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 smtClean="0"/>
              <a:t>,</a:t>
            </a:r>
          </a:p>
          <a:p>
            <a:pPr marL="739775" indent="-511175">
              <a:buFont typeface="Wingdings" panose="05000000000000000000" pitchFamily="2" charset="2"/>
              <a:buChar char="ü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dikumpulkan</a:t>
            </a:r>
            <a:r>
              <a:rPr lang="en-US" dirty="0"/>
              <a:t>, </a:t>
            </a:r>
            <a:r>
              <a:rPr lang="en-US" dirty="0" err="1"/>
              <a:t>dikelola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dikomunikasikan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pengumpulannya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4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penyepakatan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/>
              <a:t>pengumpulan</a:t>
            </a:r>
            <a:r>
              <a:rPr lang="en-US" dirty="0"/>
              <a:t> data AMPL di </a:t>
            </a:r>
            <a:r>
              <a:rPr lang="en-US" dirty="0" err="1"/>
              <a:t>daerah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AMPL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data</a:t>
            </a:r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peningakatan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media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diseminasi</a:t>
            </a:r>
            <a:r>
              <a:rPr lang="en-US" dirty="0"/>
              <a:t> data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AMPL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059" y="2506662"/>
            <a:ext cx="10385612" cy="4351338"/>
          </a:xfrm>
        </p:spPr>
        <p:txBody>
          <a:bodyPr/>
          <a:lstStyle/>
          <a:p>
            <a:r>
              <a:rPr lang="en-US" sz="3600" dirty="0" smtClean="0"/>
              <a:t>(P)</a:t>
            </a:r>
            <a:r>
              <a:rPr lang="en-US" dirty="0" smtClean="0"/>
              <a:t> LANNING</a:t>
            </a:r>
          </a:p>
          <a:p>
            <a:r>
              <a:rPr lang="en-US" sz="3200" dirty="0" smtClean="0"/>
              <a:t>(O)</a:t>
            </a:r>
            <a:r>
              <a:rPr lang="en-US" dirty="0" smtClean="0"/>
              <a:t> RGANIZING</a:t>
            </a:r>
          </a:p>
          <a:p>
            <a:r>
              <a:rPr lang="en-US" sz="3600" dirty="0" smtClean="0"/>
              <a:t>(A</a:t>
            </a:r>
            <a:r>
              <a:rPr lang="en-US" dirty="0" smtClean="0"/>
              <a:t>) CTUATING/IMPLEMENTING</a:t>
            </a:r>
          </a:p>
          <a:p>
            <a:r>
              <a:rPr lang="en-US" sz="3600" dirty="0" smtClean="0"/>
              <a:t>(C)</a:t>
            </a:r>
            <a:r>
              <a:rPr lang="en-US" dirty="0" smtClean="0"/>
              <a:t>ONTROLING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9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988" y="3363819"/>
            <a:ext cx="11403106" cy="1325563"/>
          </a:xfrm>
        </p:spPr>
        <p:txBody>
          <a:bodyPr/>
          <a:lstStyle/>
          <a:p>
            <a:r>
              <a:rPr lang="en-US" sz="6600" dirty="0" smtClean="0">
                <a:solidFill>
                  <a:schemeClr val="accent1"/>
                </a:solidFill>
              </a:rPr>
              <a:t>PLANNING/PERENCANAAN</a:t>
            </a:r>
            <a:endParaRPr lang="en-US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5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Planning/</a:t>
            </a:r>
            <a:r>
              <a:rPr lang="en-US" dirty="0" err="1" smtClean="0"/>
              <a:t>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2390402"/>
            <a:ext cx="10385612" cy="4351338"/>
          </a:xfrm>
        </p:spPr>
        <p:txBody>
          <a:bodyPr/>
          <a:lstStyle/>
          <a:p>
            <a:r>
              <a:rPr lang="en-US" sz="6000" dirty="0" err="1" smtClean="0"/>
              <a:t>Teknis</a:t>
            </a:r>
            <a:endParaRPr lang="en-US" sz="6000" dirty="0" smtClean="0"/>
          </a:p>
          <a:p>
            <a:r>
              <a:rPr lang="en-US" sz="6000" dirty="0" err="1" smtClean="0"/>
              <a:t>Pembiayaan</a:t>
            </a:r>
            <a:endParaRPr lang="en-US" sz="6000" dirty="0" smtClean="0"/>
          </a:p>
          <a:p>
            <a:r>
              <a:rPr lang="en-US" sz="6000" dirty="0" err="1" smtClean="0"/>
              <a:t>Administrasi</a:t>
            </a:r>
            <a:endParaRPr lang="en-US" sz="6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4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11" y="3565525"/>
            <a:ext cx="10806953" cy="1325563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1"/>
                </a:solidFill>
              </a:rPr>
              <a:t>ORGANIZING/PENGORGANISASIAN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9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83940" y="1282092"/>
            <a:ext cx="3025588" cy="1183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Penanggungjawab-Ketua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93576" y="2605998"/>
            <a:ext cx="3227294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Ketua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Pelaksana</a:t>
            </a:r>
            <a:r>
              <a:rPr lang="en-US" dirty="0" smtClean="0"/>
              <a:t> –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5810" y="4442433"/>
            <a:ext cx="2886636" cy="1196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Survervisor-Anggota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98893" y="5459506"/>
            <a:ext cx="2770093" cy="1457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Supervisor </a:t>
            </a:r>
            <a:r>
              <a:rPr lang="en-US" dirty="0" err="1" smtClean="0"/>
              <a:t>Lapangan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/</a:t>
            </a:r>
            <a:r>
              <a:rPr lang="en-US" dirty="0" err="1" smtClean="0"/>
              <a:t>Kel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533964" y="5807309"/>
            <a:ext cx="2218765" cy="941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Enumerator-Kader </a:t>
            </a:r>
            <a:r>
              <a:rPr lang="en-US" dirty="0" err="1" smtClean="0"/>
              <a:t>Desa</a:t>
            </a:r>
            <a:r>
              <a:rPr lang="en-US" dirty="0" smtClean="0"/>
              <a:t>/</a:t>
            </a:r>
            <a:r>
              <a:rPr lang="en-US" dirty="0" err="1" smtClean="0"/>
              <a:t>Kel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1"/>
            <a:endCxn id="7" idx="6"/>
          </p:cNvCxnSpPr>
          <p:nvPr/>
        </p:nvCxnSpPr>
        <p:spPr>
          <a:xfrm flipH="1" flipV="1">
            <a:off x="7368986" y="6188099"/>
            <a:ext cx="2164978" cy="89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6" idx="5"/>
          </p:cNvCxnSpPr>
          <p:nvPr/>
        </p:nvCxnSpPr>
        <p:spPr>
          <a:xfrm flipH="1" flipV="1">
            <a:off x="3019708" y="5463956"/>
            <a:ext cx="1579185" cy="724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7"/>
          </p:cNvCxnSpPr>
          <p:nvPr/>
        </p:nvCxnSpPr>
        <p:spPr>
          <a:xfrm flipV="1">
            <a:off x="3019708" y="3748998"/>
            <a:ext cx="987515" cy="868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7"/>
          </p:cNvCxnSpPr>
          <p:nvPr/>
        </p:nvCxnSpPr>
        <p:spPr>
          <a:xfrm flipV="1">
            <a:off x="5148244" y="2126755"/>
            <a:ext cx="947756" cy="646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345705" y="3188266"/>
            <a:ext cx="2407024" cy="1121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>
            <a:off x="10549217" y="4309730"/>
            <a:ext cx="0" cy="149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6"/>
          </p:cNvCxnSpPr>
          <p:nvPr/>
        </p:nvCxnSpPr>
        <p:spPr>
          <a:xfrm>
            <a:off x="9009528" y="1873763"/>
            <a:ext cx="1411943" cy="1303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45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1035</TotalTime>
  <Words>597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Wingdings</vt:lpstr>
      <vt:lpstr>Wingdings 3</vt:lpstr>
      <vt:lpstr>Ion Boardroom</vt:lpstr>
      <vt:lpstr>Manajemen Data AMPL</vt:lpstr>
      <vt:lpstr>KENAPA PERLU ?</vt:lpstr>
      <vt:lpstr>Untuk itu………..</vt:lpstr>
      <vt:lpstr>Untuk itu……..</vt:lpstr>
      <vt:lpstr>Fungsi Manajemen</vt:lpstr>
      <vt:lpstr>PLANNING/PERENCANAAN</vt:lpstr>
      <vt:lpstr>Planning/Perencanaan</vt:lpstr>
      <vt:lpstr>ORGANIZING/PENGORGANISASIAN</vt:lpstr>
      <vt:lpstr>Organisasi Pelaksana</vt:lpstr>
      <vt:lpstr>PowerPoint Presentation</vt:lpstr>
      <vt:lpstr>ACTUATING/PELAKSANAAN</vt:lpstr>
      <vt:lpstr>PowerPoint Presentation</vt:lpstr>
      <vt:lpstr>PowerPoint Presentation</vt:lpstr>
      <vt:lpstr>SUBSTANSI MATERI ToT Tim Pelaksana</vt:lpstr>
      <vt:lpstr>Kegiatan Paska ToT Pelaksana</vt:lpstr>
      <vt:lpstr>Kegiatan Paska ToT Pelaksana</vt:lpstr>
      <vt:lpstr>PENGAWASAN</vt:lpstr>
      <vt:lpstr>PELAKU PENGAWASAN</vt:lpstr>
      <vt:lpstr>Jenis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Huseiyn P</dc:creator>
  <cp:lastModifiedBy>Huseiyn P</cp:lastModifiedBy>
  <cp:revision>19</cp:revision>
  <dcterms:created xsi:type="dcterms:W3CDTF">2015-06-01T10:25:54Z</dcterms:created>
  <dcterms:modified xsi:type="dcterms:W3CDTF">2015-06-04T01:40:44Z</dcterms:modified>
</cp:coreProperties>
</file>