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heme/theme17.xml" ContentType="application/vnd.openxmlformats-officedocument.them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800" r:id="rId2"/>
    <p:sldMasterId id="2147483843" r:id="rId3"/>
    <p:sldMasterId id="2147483896" r:id="rId4"/>
    <p:sldMasterId id="2147483932" r:id="rId5"/>
    <p:sldMasterId id="2147483963" r:id="rId6"/>
    <p:sldMasterId id="2147483965" r:id="rId7"/>
    <p:sldMasterId id="2147483968" r:id="rId8"/>
    <p:sldMasterId id="2147483970" r:id="rId9"/>
    <p:sldMasterId id="2147483976" r:id="rId10"/>
    <p:sldMasterId id="2147483988" r:id="rId11"/>
    <p:sldMasterId id="2147484003" r:id="rId12"/>
    <p:sldMasterId id="2147484015" r:id="rId13"/>
    <p:sldMasterId id="2147484027" r:id="rId14"/>
    <p:sldMasterId id="2147484039" r:id="rId15"/>
  </p:sldMasterIdLst>
  <p:notesMasterIdLst>
    <p:notesMasterId r:id="rId88"/>
  </p:notesMasterIdLst>
  <p:handoutMasterIdLst>
    <p:handoutMasterId r:id="rId89"/>
  </p:handoutMasterIdLst>
  <p:sldIdLst>
    <p:sldId id="597" r:id="rId16"/>
    <p:sldId id="596" r:id="rId17"/>
    <p:sldId id="646" r:id="rId18"/>
    <p:sldId id="599" r:id="rId19"/>
    <p:sldId id="600" r:id="rId20"/>
    <p:sldId id="601" r:id="rId21"/>
    <p:sldId id="602" r:id="rId22"/>
    <p:sldId id="620" r:id="rId23"/>
    <p:sldId id="553" r:id="rId24"/>
    <p:sldId id="603" r:id="rId25"/>
    <p:sldId id="604" r:id="rId26"/>
    <p:sldId id="605" r:id="rId27"/>
    <p:sldId id="617" r:id="rId28"/>
    <p:sldId id="607" r:id="rId29"/>
    <p:sldId id="608" r:id="rId30"/>
    <p:sldId id="618" r:id="rId31"/>
    <p:sldId id="610" r:id="rId32"/>
    <p:sldId id="611" r:id="rId33"/>
    <p:sldId id="619" r:id="rId34"/>
    <p:sldId id="613" r:id="rId35"/>
    <p:sldId id="614" r:id="rId36"/>
    <p:sldId id="615" r:id="rId37"/>
    <p:sldId id="616" r:id="rId38"/>
    <p:sldId id="571" r:id="rId39"/>
    <p:sldId id="572" r:id="rId40"/>
    <p:sldId id="573" r:id="rId41"/>
    <p:sldId id="574" r:id="rId42"/>
    <p:sldId id="576" r:id="rId43"/>
    <p:sldId id="577" r:id="rId44"/>
    <p:sldId id="579" r:id="rId45"/>
    <p:sldId id="536" r:id="rId46"/>
    <p:sldId id="621" r:id="rId47"/>
    <p:sldId id="622" r:id="rId48"/>
    <p:sldId id="623" r:id="rId49"/>
    <p:sldId id="624" r:id="rId50"/>
    <p:sldId id="625" r:id="rId51"/>
    <p:sldId id="626" r:id="rId52"/>
    <p:sldId id="627" r:id="rId53"/>
    <p:sldId id="628" r:id="rId54"/>
    <p:sldId id="629" r:id="rId55"/>
    <p:sldId id="630" r:id="rId56"/>
    <p:sldId id="631" r:id="rId57"/>
    <p:sldId id="632" r:id="rId58"/>
    <p:sldId id="634" r:id="rId59"/>
    <p:sldId id="635" r:id="rId60"/>
    <p:sldId id="534" r:id="rId61"/>
    <p:sldId id="591" r:id="rId62"/>
    <p:sldId id="590" r:id="rId63"/>
    <p:sldId id="647" r:id="rId64"/>
    <p:sldId id="592" r:id="rId65"/>
    <p:sldId id="593" r:id="rId66"/>
    <p:sldId id="585" r:id="rId67"/>
    <p:sldId id="595" r:id="rId68"/>
    <p:sldId id="642" r:id="rId69"/>
    <p:sldId id="636" r:id="rId70"/>
    <p:sldId id="645" r:id="rId71"/>
    <p:sldId id="638" r:id="rId72"/>
    <p:sldId id="639" r:id="rId73"/>
    <p:sldId id="640" r:id="rId74"/>
    <p:sldId id="641" r:id="rId75"/>
    <p:sldId id="644" r:id="rId76"/>
    <p:sldId id="560" r:id="rId77"/>
    <p:sldId id="556" r:id="rId78"/>
    <p:sldId id="564" r:id="rId79"/>
    <p:sldId id="558" r:id="rId80"/>
    <p:sldId id="530" r:id="rId81"/>
    <p:sldId id="531" r:id="rId82"/>
    <p:sldId id="544" r:id="rId83"/>
    <p:sldId id="545" r:id="rId84"/>
    <p:sldId id="546" r:id="rId85"/>
    <p:sldId id="563" r:id="rId86"/>
    <p:sldId id="533"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FFFF"/>
    <a:srgbClr val="000099"/>
    <a:srgbClr val="FFC000"/>
    <a:srgbClr val="FFFFA3"/>
    <a:srgbClr val="F6F5F0"/>
    <a:srgbClr val="D9FFFF"/>
    <a:srgbClr val="EFFFFF"/>
    <a:srgbClr val="FFFFFF"/>
    <a:srgbClr val="00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205" autoAdjust="0"/>
    <p:restoredTop sz="99515" autoAdjust="0"/>
  </p:normalViewPr>
  <p:slideViewPr>
    <p:cSldViewPr>
      <p:cViewPr varScale="1">
        <p:scale>
          <a:sx n="62" d="100"/>
          <a:sy n="62" d="100"/>
        </p:scale>
        <p:origin x="-1422" y="-90"/>
      </p:cViewPr>
      <p:guideLst>
        <p:guide orient="horz" pos="2160"/>
        <p:guide pos="2880"/>
      </p:guideLst>
    </p:cSldViewPr>
  </p:slideViewPr>
  <p:notesTextViewPr>
    <p:cViewPr>
      <p:scale>
        <a:sx n="100" d="100"/>
        <a:sy n="100" d="100"/>
      </p:scale>
      <p:origin x="0" y="0"/>
    </p:cViewPr>
  </p:notesTextViewPr>
  <p:notesViewPr>
    <p:cSldViewPr>
      <p:cViewPr varScale="1">
        <p:scale>
          <a:sx n="80" d="100"/>
          <a:sy n="80" d="100"/>
        </p:scale>
        <p:origin x="-2022"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presProps" Target="presProps.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ED4893F-A0A5-4089-8497-15808FFCC0C8}" type="datetimeFigureOut">
              <a:rPr lang="en-US" smtClean="0"/>
              <a:pPr/>
              <a:t>6/4/2015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7C4C154-4B57-418F-9E73-CCC29D8D5BD3}"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29D19A-B1DB-47B2-8B02-902F5F1DDE4D}" type="datetimeFigureOut">
              <a:rPr lang="en-US" smtClean="0"/>
              <a:pPr/>
              <a:t>6/4/2015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F8ACFA-9376-4BA0-B1FB-12E2B06AFA7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1</a:t>
            </a:fld>
            <a:endParaRPr lang="en-US"/>
          </a:p>
        </p:txBody>
      </p:sp>
    </p:spTree>
    <p:extLst>
      <p:ext uri="{BB962C8B-B14F-4D97-AF65-F5344CB8AC3E}">
        <p14:creationId xmlns="" xmlns:p14="http://schemas.microsoft.com/office/powerpoint/2010/main" val="2195882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mpat Penampung Gamba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54275" name="Tempat Penampung Catatan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smtClean="0"/>
          </a:p>
        </p:txBody>
      </p:sp>
      <p:sp>
        <p:nvSpPr>
          <p:cNvPr id="50180" name="Tempat Penampung Nomor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15BBF7-40B5-4368-8EB7-AFA8D8CA4C53}" type="slidenum">
              <a:rPr smtClean="0"/>
              <a:pPr fontAlgn="base">
                <a:spcBef>
                  <a:spcPct val="0"/>
                </a:spcBef>
                <a:spcAft>
                  <a:spcPct val="0"/>
                </a:spcAft>
                <a:defRPr/>
              </a:pPr>
              <a:t>10</a:t>
            </a:fld>
            <a:endParaRPr smtClean="0"/>
          </a:p>
        </p:txBody>
      </p:sp>
    </p:spTree>
    <p:extLst>
      <p:ext uri="{BB962C8B-B14F-4D97-AF65-F5344CB8AC3E}">
        <p14:creationId xmlns="" xmlns:p14="http://schemas.microsoft.com/office/powerpoint/2010/main" val="482075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mpat Penampung Gamba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55299" name="Tempat Penampung Catatan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smtClean="0"/>
          </a:p>
        </p:txBody>
      </p:sp>
      <p:sp>
        <p:nvSpPr>
          <p:cNvPr id="51204" name="Tempat Penampung Nomor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552EB0-6F33-4B61-B85D-001FAF685F34}" type="slidenum">
              <a:rPr smtClean="0"/>
              <a:pPr fontAlgn="base">
                <a:spcBef>
                  <a:spcPct val="0"/>
                </a:spcBef>
                <a:spcAft>
                  <a:spcPct val="0"/>
                </a:spcAft>
                <a:defRPr/>
              </a:pPr>
              <a:t>11</a:t>
            </a:fld>
            <a:endParaRPr smtClean="0"/>
          </a:p>
        </p:txBody>
      </p:sp>
    </p:spTree>
    <p:extLst>
      <p:ext uri="{BB962C8B-B14F-4D97-AF65-F5344CB8AC3E}">
        <p14:creationId xmlns="" xmlns:p14="http://schemas.microsoft.com/office/powerpoint/2010/main" val="3436011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12</a:t>
            </a:fld>
            <a:endParaRPr lang="en-US"/>
          </a:p>
        </p:txBody>
      </p:sp>
    </p:spTree>
    <p:extLst>
      <p:ext uri="{BB962C8B-B14F-4D97-AF65-F5344CB8AC3E}">
        <p14:creationId xmlns="" xmlns:p14="http://schemas.microsoft.com/office/powerpoint/2010/main" val="245241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14</a:t>
            </a:fld>
            <a:endParaRPr lang="en-US"/>
          </a:p>
        </p:txBody>
      </p:sp>
    </p:spTree>
    <p:extLst>
      <p:ext uri="{BB962C8B-B14F-4D97-AF65-F5344CB8AC3E}">
        <p14:creationId xmlns="" xmlns:p14="http://schemas.microsoft.com/office/powerpoint/2010/main" val="2367864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15</a:t>
            </a:fld>
            <a:endParaRPr lang="en-US"/>
          </a:p>
        </p:txBody>
      </p:sp>
    </p:spTree>
    <p:extLst>
      <p:ext uri="{BB962C8B-B14F-4D97-AF65-F5344CB8AC3E}">
        <p14:creationId xmlns="" xmlns:p14="http://schemas.microsoft.com/office/powerpoint/2010/main" val="1545543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17</a:t>
            </a:fld>
            <a:endParaRPr lang="en-US"/>
          </a:p>
        </p:txBody>
      </p:sp>
    </p:spTree>
    <p:extLst>
      <p:ext uri="{BB962C8B-B14F-4D97-AF65-F5344CB8AC3E}">
        <p14:creationId xmlns="" xmlns:p14="http://schemas.microsoft.com/office/powerpoint/2010/main" val="4003961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18</a:t>
            </a:fld>
            <a:endParaRPr lang="en-US"/>
          </a:p>
        </p:txBody>
      </p:sp>
    </p:spTree>
    <p:extLst>
      <p:ext uri="{BB962C8B-B14F-4D97-AF65-F5344CB8AC3E}">
        <p14:creationId xmlns="" xmlns:p14="http://schemas.microsoft.com/office/powerpoint/2010/main" val="1343804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20</a:t>
            </a:fld>
            <a:endParaRPr lang="en-US"/>
          </a:p>
        </p:txBody>
      </p:sp>
    </p:spTree>
    <p:extLst>
      <p:ext uri="{BB962C8B-B14F-4D97-AF65-F5344CB8AC3E}">
        <p14:creationId xmlns="" xmlns:p14="http://schemas.microsoft.com/office/powerpoint/2010/main" val="2828270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21</a:t>
            </a:fld>
            <a:endParaRPr lang="en-US"/>
          </a:p>
        </p:txBody>
      </p:sp>
    </p:spTree>
    <p:extLst>
      <p:ext uri="{BB962C8B-B14F-4D97-AF65-F5344CB8AC3E}">
        <p14:creationId xmlns="" xmlns:p14="http://schemas.microsoft.com/office/powerpoint/2010/main" val="2243049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845" y="685338"/>
            <a:ext cx="2597480" cy="3428742"/>
          </a:xfrm>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22</a:t>
            </a:fld>
            <a:endParaRPr lang="en-US"/>
          </a:p>
        </p:txBody>
      </p:sp>
    </p:spTree>
    <p:extLst>
      <p:ext uri="{BB962C8B-B14F-4D97-AF65-F5344CB8AC3E}">
        <p14:creationId xmlns="" xmlns:p14="http://schemas.microsoft.com/office/powerpoint/2010/main" val="2378390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845" y="685338"/>
            <a:ext cx="2597480" cy="3428742"/>
          </a:xfrm>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23</a:t>
            </a:fld>
            <a:endParaRPr lang="en-US"/>
          </a:p>
        </p:txBody>
      </p:sp>
    </p:spTree>
    <p:extLst>
      <p:ext uri="{BB962C8B-B14F-4D97-AF65-F5344CB8AC3E}">
        <p14:creationId xmlns="" xmlns:p14="http://schemas.microsoft.com/office/powerpoint/2010/main" val="1118543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5BF989-5EA4-354C-88BC-97063FA84595}"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5BF989-5EA4-354C-88BC-97063FA84595}"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kebijakan</a:t>
            </a:r>
            <a:r>
              <a:rPr lang="en-US" dirty="0" smtClean="0"/>
              <a:t>: target, </a:t>
            </a:r>
            <a:r>
              <a:rPr lang="en-US" dirty="0" err="1" smtClean="0"/>
              <a:t>legalisasi</a:t>
            </a:r>
            <a:r>
              <a:rPr lang="en-US" dirty="0" smtClean="0"/>
              <a:t>, </a:t>
            </a:r>
            <a:r>
              <a:rPr lang="en-US" dirty="0" err="1" smtClean="0"/>
              <a:t>aturan</a:t>
            </a:r>
            <a:r>
              <a:rPr lang="en-US" dirty="0" smtClean="0"/>
              <a:t>, </a:t>
            </a:r>
            <a:r>
              <a:rPr lang="en-US" dirty="0" err="1" smtClean="0"/>
              <a:t>pembagianperan</a:t>
            </a:r>
            <a:endParaRPr lang="en-US" dirty="0" smtClean="0"/>
          </a:p>
          <a:p>
            <a:r>
              <a:rPr lang="en-US" dirty="0" err="1" smtClean="0"/>
              <a:t>Perencanaan</a:t>
            </a:r>
            <a:r>
              <a:rPr lang="en-US" dirty="0" smtClean="0"/>
              <a:t>: </a:t>
            </a:r>
            <a:r>
              <a:rPr lang="en-US" dirty="0" err="1" smtClean="0"/>
              <a:t>koordinasi</a:t>
            </a:r>
            <a:r>
              <a:rPr lang="en-US" dirty="0" smtClean="0"/>
              <a:t>,</a:t>
            </a:r>
            <a:r>
              <a:rPr lang="en-US" baseline="0" dirty="0" err="1" smtClean="0"/>
              <a:t>rencanainvestasi</a:t>
            </a:r>
            <a:r>
              <a:rPr lang="en-US" baseline="0" dirty="0" smtClean="0"/>
              <a:t>, review </a:t>
            </a:r>
            <a:r>
              <a:rPr lang="en-US" baseline="0" dirty="0" err="1" smtClean="0"/>
              <a:t>tahunan</a:t>
            </a:r>
            <a:r>
              <a:rPr lang="en-US" baseline="0" dirty="0" smtClean="0"/>
              <a:t>, SDM</a:t>
            </a:r>
          </a:p>
          <a:p>
            <a:r>
              <a:rPr lang="en-US" baseline="0" dirty="0" err="1" smtClean="0"/>
              <a:t>Anggaran</a:t>
            </a:r>
            <a:r>
              <a:rPr lang="en-US" baseline="0" dirty="0" smtClean="0"/>
              <a:t>: </a:t>
            </a:r>
            <a:r>
              <a:rPr lang="en-US" baseline="0" dirty="0" err="1" smtClean="0"/>
              <a:t>kecukupan</a:t>
            </a:r>
            <a:r>
              <a:rPr lang="en-US" baseline="0" dirty="0" smtClean="0"/>
              <a:t>, </a:t>
            </a:r>
            <a:r>
              <a:rPr lang="en-US" baseline="0" dirty="0" err="1" smtClean="0"/>
              <a:t>strukturpencatatan</a:t>
            </a:r>
            <a:r>
              <a:rPr lang="en-US" baseline="0" dirty="0" smtClean="0"/>
              <a:t>, </a:t>
            </a:r>
            <a:r>
              <a:rPr lang="en-US" baseline="0" dirty="0" err="1" smtClean="0"/>
              <a:t>kelengkapan</a:t>
            </a:r>
            <a:endParaRPr lang="en-US" baseline="0" dirty="0" smtClean="0"/>
          </a:p>
          <a:p>
            <a:r>
              <a:rPr lang="en-US" baseline="0" dirty="0" err="1" smtClean="0"/>
              <a:t>Pengeluaran</a:t>
            </a:r>
            <a:r>
              <a:rPr lang="en-US" baseline="0" dirty="0" smtClean="0"/>
              <a:t>: </a:t>
            </a:r>
            <a:r>
              <a:rPr lang="en-US" baseline="0" dirty="0" err="1" smtClean="0"/>
              <a:t>serapandanapemerintah</a:t>
            </a:r>
            <a:r>
              <a:rPr lang="en-US" baseline="0" dirty="0" smtClean="0"/>
              <a:t>, </a:t>
            </a:r>
            <a:r>
              <a:rPr lang="en-US" baseline="0" dirty="0" err="1" smtClean="0"/>
              <a:t>danaasing</a:t>
            </a:r>
            <a:r>
              <a:rPr lang="en-US" baseline="0" dirty="0" smtClean="0"/>
              <a:t>, </a:t>
            </a:r>
            <a:r>
              <a:rPr lang="en-US" baseline="0" dirty="0" err="1" smtClean="0"/>
              <a:t>laporan</a:t>
            </a:r>
            <a:endParaRPr lang="en-US" baseline="0" dirty="0" smtClean="0"/>
          </a:p>
          <a:p>
            <a:r>
              <a:rPr lang="en-US" baseline="0" dirty="0" err="1" smtClean="0"/>
              <a:t>Ekuitas-kesetaraan</a:t>
            </a:r>
            <a:r>
              <a:rPr lang="en-US" baseline="0" dirty="0" smtClean="0"/>
              <a:t>: </a:t>
            </a:r>
            <a:r>
              <a:rPr lang="en-US" baseline="0" dirty="0" err="1" smtClean="0"/>
              <a:t>partisipasidaerah</a:t>
            </a:r>
            <a:r>
              <a:rPr lang="en-US" baseline="0" dirty="0" smtClean="0"/>
              <a:t>, </a:t>
            </a:r>
            <a:r>
              <a:rPr lang="en-US" baseline="0" dirty="0" err="1" smtClean="0"/>
              <a:t>kriteriaalokasianggaran</a:t>
            </a:r>
            <a:r>
              <a:rPr lang="en-US" baseline="0" dirty="0" smtClean="0"/>
              <a:t>, </a:t>
            </a:r>
            <a:r>
              <a:rPr lang="en-US" baseline="0" dirty="0" err="1" smtClean="0"/>
              <a:t>mengurangikesenjanganakses</a:t>
            </a:r>
            <a:endParaRPr lang="en-US" baseline="0" dirty="0" smtClean="0"/>
          </a:p>
          <a:p>
            <a:r>
              <a:rPr lang="en-US" baseline="0" dirty="0" err="1" smtClean="0"/>
              <a:t>Hasil</a:t>
            </a:r>
            <a:r>
              <a:rPr lang="en-US" baseline="0" dirty="0" smtClean="0"/>
              <a:t>: </a:t>
            </a:r>
            <a:r>
              <a:rPr lang="en-US" baseline="0" dirty="0" err="1" smtClean="0"/>
              <a:t>kuantitas</a:t>
            </a:r>
            <a:r>
              <a:rPr lang="en-US" baseline="0" dirty="0" smtClean="0"/>
              <a:t>, </a:t>
            </a:r>
            <a:r>
              <a:rPr lang="en-US" baseline="0" dirty="0" err="1" smtClean="0"/>
              <a:t>kualitas</a:t>
            </a:r>
            <a:r>
              <a:rPr lang="en-US" baseline="0" dirty="0" smtClean="0"/>
              <a:t>, </a:t>
            </a:r>
            <a:r>
              <a:rPr lang="en-US" baseline="0" dirty="0" err="1" smtClean="0"/>
              <a:t>laporan</a:t>
            </a:r>
            <a:endParaRPr lang="en-US" baseline="0" dirty="0" smtClean="0"/>
          </a:p>
          <a:p>
            <a:r>
              <a:rPr lang="en-US" baseline="0" dirty="0" err="1" smtClean="0"/>
              <a:t>Memperhatankan</a:t>
            </a:r>
            <a:r>
              <a:rPr lang="en-US" baseline="0" dirty="0" smtClean="0"/>
              <a:t>: </a:t>
            </a:r>
            <a:r>
              <a:rPr lang="en-US" baseline="0" dirty="0" err="1" smtClean="0"/>
              <a:t>pemeliharaan</a:t>
            </a:r>
            <a:r>
              <a:rPr lang="en-US" baseline="0" dirty="0" smtClean="0"/>
              <a:t>, </a:t>
            </a:r>
            <a:r>
              <a:rPr lang="en-US" baseline="0" dirty="0" err="1" smtClean="0"/>
              <a:t>biayapemulihan</a:t>
            </a:r>
            <a:r>
              <a:rPr lang="en-US" baseline="0" dirty="0" smtClean="0"/>
              <a:t>, </a:t>
            </a:r>
            <a:r>
              <a:rPr lang="en-US" baseline="0" dirty="0" err="1" smtClean="0"/>
              <a:t>peninjauantarif</a:t>
            </a:r>
            <a:r>
              <a:rPr lang="en-US" baseline="0" dirty="0" smtClean="0"/>
              <a:t>, </a:t>
            </a:r>
            <a:r>
              <a:rPr lang="en-US" baseline="0" dirty="0" err="1" smtClean="0"/>
              <a:t>manajemenresikobencanaalam</a:t>
            </a:r>
            <a:r>
              <a:rPr lang="en-US" baseline="0" dirty="0" smtClean="0"/>
              <a:t>, </a:t>
            </a:r>
            <a:r>
              <a:rPr lang="en-US" baseline="0" dirty="0" err="1" smtClean="0"/>
              <a:t>perluasanpasar</a:t>
            </a:r>
            <a:endParaRPr lang="en-US" baseline="0" dirty="0" smtClean="0"/>
          </a:p>
          <a:p>
            <a:r>
              <a:rPr lang="en-US" baseline="0" dirty="0" err="1" smtClean="0"/>
              <a:t>Perluasan</a:t>
            </a:r>
            <a:r>
              <a:rPr lang="en-US" baseline="0" dirty="0" smtClean="0"/>
              <a:t>: </a:t>
            </a:r>
            <a:r>
              <a:rPr lang="en-US" baseline="0" dirty="0" err="1" smtClean="0"/>
              <a:t>otonomi</a:t>
            </a:r>
            <a:r>
              <a:rPr lang="en-US" baseline="0" dirty="0" smtClean="0"/>
              <a:t>, </a:t>
            </a:r>
            <a:r>
              <a:rPr lang="en-US" baseline="0" dirty="0" err="1" smtClean="0"/>
              <a:t>rencana</a:t>
            </a:r>
            <a:r>
              <a:rPr lang="en-US" baseline="0" dirty="0" smtClean="0"/>
              <a:t>, </a:t>
            </a:r>
            <a:r>
              <a:rPr lang="en-US" baseline="0" dirty="0" err="1" smtClean="0"/>
              <a:t>pinjaman</a:t>
            </a:r>
            <a:r>
              <a:rPr lang="en-US" baseline="0" dirty="0" smtClean="0"/>
              <a:t>, </a:t>
            </a:r>
          </a:p>
          <a:p>
            <a:r>
              <a:rPr lang="en-US" baseline="0" dirty="0" err="1" smtClean="0"/>
              <a:t>Mempertahankan</a:t>
            </a:r>
            <a:r>
              <a:rPr lang="en-US" baseline="0" dirty="0" smtClean="0"/>
              <a:t>: </a:t>
            </a:r>
            <a:r>
              <a:rPr lang="en-US" baseline="0" dirty="0" err="1" smtClean="0"/>
              <a:t>kemajuansektor</a:t>
            </a:r>
            <a:r>
              <a:rPr lang="en-US" baseline="0" dirty="0" smtClean="0"/>
              <a:t>, </a:t>
            </a:r>
            <a:r>
              <a:rPr lang="en-US" baseline="0" dirty="0" err="1" smtClean="0"/>
              <a:t>ekuitas</a:t>
            </a:r>
            <a:r>
              <a:rPr lang="en-US" baseline="0" dirty="0" smtClean="0"/>
              <a:t>, </a:t>
            </a:r>
            <a:r>
              <a:rPr lang="en-US" baseline="0" dirty="0" err="1" smtClean="0"/>
              <a:t>kualitaslayanan</a:t>
            </a:r>
            <a:r>
              <a:rPr lang="en-US" baseline="0" dirty="0" smtClean="0"/>
              <a:t> yang </a:t>
            </a:r>
            <a:r>
              <a:rPr lang="en-US" baseline="0" dirty="0" err="1" smtClean="0"/>
              <a:t>dinikmati</a:t>
            </a:r>
            <a:endParaRPr lang="en-US" dirty="0"/>
          </a:p>
        </p:txBody>
      </p:sp>
      <p:sp>
        <p:nvSpPr>
          <p:cNvPr id="4" name="Slide Number Placeholder 3"/>
          <p:cNvSpPr>
            <a:spLocks noGrp="1"/>
          </p:cNvSpPr>
          <p:nvPr>
            <p:ph type="sldNum" sz="quarter" idx="10"/>
          </p:nvPr>
        </p:nvSpPr>
        <p:spPr/>
        <p:txBody>
          <a:bodyPr/>
          <a:lstStyle/>
          <a:p>
            <a:fld id="{08E83649-895C-CF4C-BAD5-2FE07EC0941B}"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32</a:t>
            </a:fld>
            <a:endParaRPr lang="en-US"/>
          </a:p>
        </p:txBody>
      </p:sp>
    </p:spTree>
    <p:extLst>
      <p:ext uri="{BB962C8B-B14F-4D97-AF65-F5344CB8AC3E}">
        <p14:creationId xmlns="" xmlns:p14="http://schemas.microsoft.com/office/powerpoint/2010/main" val="55070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33</a:t>
            </a:fld>
            <a:endParaRPr lang="en-US"/>
          </a:p>
        </p:txBody>
      </p:sp>
    </p:spTree>
    <p:extLst>
      <p:ext uri="{BB962C8B-B14F-4D97-AF65-F5344CB8AC3E}">
        <p14:creationId xmlns="" xmlns:p14="http://schemas.microsoft.com/office/powerpoint/2010/main" val="6763059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845" y="685338"/>
            <a:ext cx="2597480" cy="3428742"/>
          </a:xfrm>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34</a:t>
            </a:fld>
            <a:endParaRPr lang="en-US"/>
          </a:p>
        </p:txBody>
      </p:sp>
    </p:spTree>
    <p:extLst>
      <p:ext uri="{BB962C8B-B14F-4D97-AF65-F5344CB8AC3E}">
        <p14:creationId xmlns="" xmlns:p14="http://schemas.microsoft.com/office/powerpoint/2010/main" val="2335059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845" y="685338"/>
            <a:ext cx="2597480" cy="3428742"/>
          </a:xfrm>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35</a:t>
            </a:fld>
            <a:endParaRPr lang="en-US"/>
          </a:p>
        </p:txBody>
      </p:sp>
    </p:spTree>
    <p:extLst>
      <p:ext uri="{BB962C8B-B14F-4D97-AF65-F5344CB8AC3E}">
        <p14:creationId xmlns="" xmlns:p14="http://schemas.microsoft.com/office/powerpoint/2010/main" val="208842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845" y="685338"/>
            <a:ext cx="2597480" cy="3428742"/>
          </a:xfrm>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36</a:t>
            </a:fld>
            <a:endParaRPr lang="en-US"/>
          </a:p>
        </p:txBody>
      </p:sp>
    </p:spTree>
    <p:extLst>
      <p:ext uri="{BB962C8B-B14F-4D97-AF65-F5344CB8AC3E}">
        <p14:creationId xmlns="" xmlns:p14="http://schemas.microsoft.com/office/powerpoint/2010/main" val="713500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845" y="685338"/>
            <a:ext cx="2597480" cy="3428742"/>
          </a:xfrm>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37</a:t>
            </a:fld>
            <a:endParaRPr lang="en-US"/>
          </a:p>
        </p:txBody>
      </p:sp>
    </p:spTree>
    <p:extLst>
      <p:ext uri="{BB962C8B-B14F-4D97-AF65-F5344CB8AC3E}">
        <p14:creationId xmlns="" xmlns:p14="http://schemas.microsoft.com/office/powerpoint/2010/main" val="4207023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845" y="685338"/>
            <a:ext cx="2597480" cy="3428742"/>
          </a:xfrm>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38</a:t>
            </a:fld>
            <a:endParaRPr lang="en-US"/>
          </a:p>
        </p:txBody>
      </p:sp>
    </p:spTree>
    <p:extLst>
      <p:ext uri="{BB962C8B-B14F-4D97-AF65-F5344CB8AC3E}">
        <p14:creationId xmlns="" xmlns:p14="http://schemas.microsoft.com/office/powerpoint/2010/main" val="22972535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E645508-75CB-419D-B8EF-E3F5539A3328}" type="slidenum">
              <a:rPr lang="en-US" smtClean="0">
                <a:solidFill>
                  <a:prstClr val="black"/>
                </a:solidFill>
              </a:rPr>
              <a:pPr>
                <a:defRPr/>
              </a:pPr>
              <a:t>4</a:t>
            </a:fld>
            <a:endParaRPr lang="en-US">
              <a:solidFill>
                <a:prstClr val="black"/>
              </a:solidFill>
            </a:endParaRPr>
          </a:p>
        </p:txBody>
      </p:sp>
    </p:spTree>
    <p:extLst>
      <p:ext uri="{BB962C8B-B14F-4D97-AF65-F5344CB8AC3E}">
        <p14:creationId xmlns="" xmlns:p14="http://schemas.microsoft.com/office/powerpoint/2010/main" val="118437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D4B0D416-899B-4397-9363-4FA7D4109E14}" type="slidenum">
              <a:rPr lang="en-US" smtClean="0"/>
              <a:pPr/>
              <a:t>40</a:t>
            </a:fld>
            <a:endParaRPr lang="en-US"/>
          </a:p>
        </p:txBody>
      </p:sp>
    </p:spTree>
    <p:extLst>
      <p:ext uri="{BB962C8B-B14F-4D97-AF65-F5344CB8AC3E}">
        <p14:creationId xmlns="" xmlns:p14="http://schemas.microsoft.com/office/powerpoint/2010/main" val="32225994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D4B0D416-899B-4397-9363-4FA7D4109E14}" type="slidenum">
              <a:rPr lang="en-US" smtClean="0"/>
              <a:pPr/>
              <a:t>41</a:t>
            </a:fld>
            <a:endParaRPr lang="en-US"/>
          </a:p>
        </p:txBody>
      </p:sp>
    </p:spTree>
    <p:extLst>
      <p:ext uri="{BB962C8B-B14F-4D97-AF65-F5344CB8AC3E}">
        <p14:creationId xmlns="" xmlns:p14="http://schemas.microsoft.com/office/powerpoint/2010/main" val="30509733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845" y="685338"/>
            <a:ext cx="2597480" cy="3428742"/>
          </a:xfrm>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42</a:t>
            </a:fld>
            <a:endParaRPr lang="en-US"/>
          </a:p>
        </p:txBody>
      </p:sp>
    </p:spTree>
    <p:extLst>
      <p:ext uri="{BB962C8B-B14F-4D97-AF65-F5344CB8AC3E}">
        <p14:creationId xmlns="" xmlns:p14="http://schemas.microsoft.com/office/powerpoint/2010/main" val="30418168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D4B0D416-899B-4397-9363-4FA7D4109E14}" type="slidenum">
              <a:rPr lang="en-US" smtClean="0"/>
              <a:pPr/>
              <a:t>43</a:t>
            </a:fld>
            <a:endParaRPr lang="en-US"/>
          </a:p>
        </p:txBody>
      </p:sp>
    </p:spTree>
    <p:extLst>
      <p:ext uri="{BB962C8B-B14F-4D97-AF65-F5344CB8AC3E}">
        <p14:creationId xmlns="" xmlns:p14="http://schemas.microsoft.com/office/powerpoint/2010/main" val="39250551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845" y="685338"/>
            <a:ext cx="2597480" cy="3428742"/>
          </a:xfrm>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44</a:t>
            </a:fld>
            <a:endParaRPr lang="en-US"/>
          </a:p>
        </p:txBody>
      </p:sp>
    </p:spTree>
    <p:extLst>
      <p:ext uri="{BB962C8B-B14F-4D97-AF65-F5344CB8AC3E}">
        <p14:creationId xmlns="" xmlns:p14="http://schemas.microsoft.com/office/powerpoint/2010/main" val="1123985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45</a:t>
            </a:fld>
            <a:endParaRPr lang="en-US"/>
          </a:p>
        </p:txBody>
      </p:sp>
    </p:spTree>
    <p:extLst>
      <p:ext uri="{BB962C8B-B14F-4D97-AF65-F5344CB8AC3E}">
        <p14:creationId xmlns="" xmlns:p14="http://schemas.microsoft.com/office/powerpoint/2010/main" val="27652708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2FAC0A42-3902-48C9-BA9B-E4105D64BA9A}"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E645508-75CB-419D-B8EF-E3F5539A3328}" type="slidenum">
              <a:rPr lang="en-US" smtClean="0">
                <a:solidFill>
                  <a:prstClr val="black"/>
                </a:solidFill>
              </a:rPr>
              <a:pPr>
                <a:defRPr/>
              </a:pPr>
              <a:t>5</a:t>
            </a:fld>
            <a:endParaRPr lang="en-US">
              <a:solidFill>
                <a:prstClr val="black"/>
              </a:solidFill>
            </a:endParaRPr>
          </a:p>
        </p:txBody>
      </p:sp>
    </p:spTree>
    <p:extLst>
      <p:ext uri="{BB962C8B-B14F-4D97-AF65-F5344CB8AC3E}">
        <p14:creationId xmlns="" xmlns:p14="http://schemas.microsoft.com/office/powerpoint/2010/main" val="41418273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54</a:t>
            </a:fld>
            <a:endParaRPr lang="en-US"/>
          </a:p>
        </p:txBody>
      </p:sp>
    </p:spTree>
    <p:extLst>
      <p:ext uri="{BB962C8B-B14F-4D97-AF65-F5344CB8AC3E}">
        <p14:creationId xmlns="" xmlns:p14="http://schemas.microsoft.com/office/powerpoint/2010/main" val="10219915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D4B0D416-899B-4397-9363-4FA7D4109E14}" type="slidenum">
              <a:rPr lang="en-US" smtClean="0"/>
              <a:pPr/>
              <a:t>55</a:t>
            </a:fld>
            <a:endParaRPr lang="en-US"/>
          </a:p>
        </p:txBody>
      </p:sp>
    </p:spTree>
    <p:extLst>
      <p:ext uri="{BB962C8B-B14F-4D97-AF65-F5344CB8AC3E}">
        <p14:creationId xmlns="" xmlns:p14="http://schemas.microsoft.com/office/powerpoint/2010/main" val="11875491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pPr>
              <a:defRPr/>
            </a:pPr>
            <a:fld id="{624B00BC-EA0F-4853-83E3-0825ED4F5717}" type="slidenum">
              <a:rPr lang="en-US" smtClean="0"/>
              <a:pPr>
                <a:defRPr/>
              </a:pPr>
              <a:t>6</a:t>
            </a:fld>
            <a:endParaRPr lang="en-US"/>
          </a:p>
        </p:txBody>
      </p:sp>
    </p:spTree>
    <p:extLst>
      <p:ext uri="{BB962C8B-B14F-4D97-AF65-F5344CB8AC3E}">
        <p14:creationId xmlns="" xmlns:p14="http://schemas.microsoft.com/office/powerpoint/2010/main" val="128188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D4B0D416-899B-4397-9363-4FA7D4109E14}"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pPr>
              <a:defRPr/>
            </a:pPr>
            <a:fld id="{0985F75E-81AA-46B9-B68B-C945D4787ECD}"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pPr>
              <a:defRPr/>
            </a:pPr>
            <a:fld id="{624B00BC-EA0F-4853-83E3-0825ED4F5717}" type="slidenum">
              <a:rPr lang="en-US" smtClean="0"/>
              <a:pPr>
                <a:defRPr/>
              </a:pPr>
              <a:t>7</a:t>
            </a:fld>
            <a:endParaRPr lang="en-US"/>
          </a:p>
        </p:txBody>
      </p:sp>
    </p:spTree>
    <p:extLst>
      <p:ext uri="{BB962C8B-B14F-4D97-AF65-F5344CB8AC3E}">
        <p14:creationId xmlns="" xmlns:p14="http://schemas.microsoft.com/office/powerpoint/2010/main" val="5737871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pPr>
              <a:defRPr/>
            </a:pPr>
            <a:fld id="{0985F75E-81AA-46B9-B68B-C945D4787ECD}"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pPr>
              <a:defRPr/>
            </a:pPr>
            <a:fld id="{0985F75E-81AA-46B9-B68B-C945D4787ECD}"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pPr>
              <a:defRPr/>
            </a:pPr>
            <a:fld id="{0985F75E-81AA-46B9-B68B-C945D4787ECD}" type="slidenum">
              <a:rPr lang="en-US" smtClean="0"/>
              <a:pPr>
                <a:defRPr/>
              </a:pPr>
              <a:t>72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C8F8ACFA-9376-4BA0-B1FB-12E2B06AFA7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0.xml"/><Relationship Id="rId4" Type="http://schemas.openxmlformats.org/officeDocument/2006/relationships/image" Target="../media/image17.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2" name="Picture 2" descr="logo"/>
          <p:cNvPicPr>
            <a:picLocks noChangeAspect="1" noChangeArrowheads="1"/>
          </p:cNvPicPr>
          <p:nvPr userDrawn="1"/>
        </p:nvPicPr>
        <p:blipFill>
          <a:blip r:embed="rId2" cstate="print"/>
          <a:srcRect/>
          <a:stretch>
            <a:fillRect/>
          </a:stretch>
        </p:blipFill>
        <p:spPr bwMode="auto">
          <a:xfrm>
            <a:off x="8528567" y="412734"/>
            <a:ext cx="505557" cy="587375"/>
          </a:xfrm>
          <a:prstGeom prst="rect">
            <a:avLst/>
          </a:prstGeom>
          <a:noFill/>
          <a:ln w="9525">
            <a:noFill/>
            <a:miter lim="800000"/>
            <a:headEnd/>
            <a:tailEnd/>
          </a:ln>
          <a:effectLst>
            <a:glow rad="101600">
              <a:schemeClr val="bg1">
                <a:alpha val="60000"/>
              </a:schemeClr>
            </a:glow>
          </a:effectLst>
        </p:spPr>
      </p:pic>
      <p:sp>
        <p:nvSpPr>
          <p:cNvPr id="3" name="Text Box 3"/>
          <p:cNvSpPr txBox="1">
            <a:spLocks noChangeArrowheads="1"/>
          </p:cNvSpPr>
          <p:nvPr userDrawn="1"/>
        </p:nvSpPr>
        <p:spPr bwMode="auto">
          <a:xfrm>
            <a:off x="7143768" y="47281"/>
            <a:ext cx="1978283" cy="367024"/>
          </a:xfrm>
          <a:prstGeom prst="rect">
            <a:avLst/>
          </a:prstGeom>
          <a:noFill/>
          <a:ln w="9525">
            <a:noFill/>
            <a:miter lim="800000"/>
            <a:headEnd/>
            <a:tailEnd/>
          </a:ln>
          <a:effectLst/>
        </p:spPr>
        <p:txBody>
          <a:bodyPr>
            <a:spAutoFit/>
          </a:bodyPr>
          <a:lstStyle/>
          <a:p>
            <a:pPr algn="r" fontAlgn="auto">
              <a:lnSpc>
                <a:spcPct val="85000"/>
              </a:lnSpc>
              <a:spcBef>
                <a:spcPts val="0"/>
              </a:spcBef>
              <a:spcAft>
                <a:spcPts val="0"/>
              </a:spcAft>
              <a:defRPr/>
            </a:pPr>
            <a:r>
              <a:rPr lang="sv-SE" altLang="ja-JP" sz="1050" kern="0" spc="110" dirty="0">
                <a:ln w="3175" cmpd="sng">
                  <a:solidFill>
                    <a:srgbClr val="000000"/>
                  </a:solidFill>
                  <a:prstDash val="solid"/>
                </a:ln>
                <a:solidFill>
                  <a:srgbClr val="FF0000"/>
                </a:solidFill>
                <a:effectLst>
                  <a:glow rad="101600">
                    <a:srgbClr val="FFFFFF">
                      <a:lumMod val="95000"/>
                      <a:alpha val="60000"/>
                    </a:srgbClr>
                  </a:glow>
                </a:effectLst>
                <a:latin typeface="Arial Black" pitchFamily="34" charset="0"/>
                <a:ea typeface="ＭＳ Ｐゴシック"/>
                <a:cs typeface="+mn-cs"/>
              </a:rPr>
              <a:t>BAPPEDA Provinsi </a:t>
            </a:r>
          </a:p>
          <a:p>
            <a:pPr algn="r" fontAlgn="auto">
              <a:lnSpc>
                <a:spcPct val="85000"/>
              </a:lnSpc>
              <a:spcBef>
                <a:spcPts val="0"/>
              </a:spcBef>
              <a:spcAft>
                <a:spcPts val="0"/>
              </a:spcAft>
              <a:defRPr/>
            </a:pPr>
            <a:r>
              <a:rPr lang="sv-SE" altLang="ja-JP" sz="1050" kern="0" spc="110" dirty="0">
                <a:ln w="3175" cmpd="sng">
                  <a:solidFill>
                    <a:srgbClr val="000000"/>
                  </a:solidFill>
                  <a:prstDash val="solid"/>
                </a:ln>
                <a:solidFill>
                  <a:srgbClr val="FF0000"/>
                </a:solidFill>
                <a:effectLst>
                  <a:glow rad="101600">
                    <a:srgbClr val="FFFFFF">
                      <a:lumMod val="95000"/>
                      <a:alpha val="60000"/>
                    </a:srgbClr>
                  </a:glow>
                </a:effectLst>
                <a:latin typeface="Arial Black" pitchFamily="34" charset="0"/>
                <a:ea typeface="ＭＳ Ｐゴシック"/>
                <a:cs typeface="+mn-cs"/>
              </a:rPr>
              <a:t>Sumatera Barat</a:t>
            </a:r>
          </a:p>
        </p:txBody>
      </p:sp>
      <p:sp>
        <p:nvSpPr>
          <p:cNvPr id="4" name="Slide Number Placeholder 5"/>
          <p:cNvSpPr>
            <a:spLocks noGrp="1"/>
          </p:cNvSpPr>
          <p:nvPr>
            <p:ph type="sldNum" sz="quarter" idx="10"/>
          </p:nvPr>
        </p:nvSpPr>
        <p:spPr>
          <a:xfrm>
            <a:off x="6923088" y="6356350"/>
            <a:ext cx="2133600" cy="365125"/>
          </a:xfrm>
        </p:spPr>
        <p:txBody>
          <a:bodyPr/>
          <a:lstStyle>
            <a:lvl1pPr algn="r">
              <a:defRPr sz="1400">
                <a:solidFill>
                  <a:schemeClr val="tx1"/>
                </a:solidFill>
                <a:latin typeface="Arial" charset="0"/>
              </a:defRPr>
            </a:lvl1pPr>
          </a:lstStyle>
          <a:p>
            <a:pPr>
              <a:defRPr/>
            </a:pPr>
            <a:fld id="{BA392C7B-84B1-4289-AA39-D5CF14997006}"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37C00A-6EA2-43B0-8C1F-99765D545AA0}" type="datetimeFigureOut">
              <a:rPr lang="en-US" smtClean="0"/>
              <a:pPr/>
              <a:t>6/4/2015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9E4570-1F24-4309-A52A-C2DA35F0996A}" type="slidenum">
              <a:rPr lang="en-US" smtClean="0"/>
              <a:pPr/>
              <a:t>‹#›</a:t>
            </a:fld>
            <a:endParaRPr lang="en-US"/>
          </a:p>
        </p:txBody>
      </p:sp>
      <p:pic>
        <p:nvPicPr>
          <p:cNvPr id="7" name="Picture 6" descr="logo"/>
          <p:cNvPicPr>
            <a:picLocks noChangeAspect="1" noChangeArrowheads="1"/>
          </p:cNvPicPr>
          <p:nvPr userDrawn="1"/>
        </p:nvPicPr>
        <p:blipFill>
          <a:blip r:embed="rId2"/>
          <a:srcRect/>
          <a:stretch>
            <a:fillRect/>
          </a:stretch>
        </p:blipFill>
        <p:spPr bwMode="auto">
          <a:xfrm>
            <a:off x="82039" y="71414"/>
            <a:ext cx="571504" cy="605750"/>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CD22C0E-02F0-4DA4-BF66-0BAD0AAFBA5C}" type="datetime1">
              <a:rPr lang="en-US" smtClean="0"/>
              <a:pPr>
                <a:defRPr/>
              </a:pPr>
              <a:t>6/4/2015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1FA1C2-1B95-404E-8292-66DC61CBBD5E}" type="slidenum">
              <a:rPr lang="en-US"/>
              <a:pPr>
                <a:defRPr/>
              </a:pPr>
              <a:t>‹#›</a:t>
            </a:fld>
            <a:endParaRPr lang="en-US"/>
          </a:p>
        </p:txBody>
      </p:sp>
      <p:sp>
        <p:nvSpPr>
          <p:cNvPr id="7" name="Text Box 3"/>
          <p:cNvSpPr txBox="1">
            <a:spLocks noChangeArrowheads="1"/>
          </p:cNvSpPr>
          <p:nvPr userDrawn="1"/>
        </p:nvSpPr>
        <p:spPr bwMode="auto">
          <a:xfrm>
            <a:off x="928662" y="165215"/>
            <a:ext cx="2456602" cy="406265"/>
          </a:xfrm>
          <a:prstGeom prst="rect">
            <a:avLst/>
          </a:prstGeom>
          <a:noFill/>
          <a:ln w="9525">
            <a:noFill/>
            <a:miter lim="800000"/>
            <a:headEnd/>
            <a:tailEnd/>
          </a:ln>
          <a:effectLst/>
        </p:spPr>
        <p:txBody>
          <a:bodyPr wrap="square">
            <a:spAutoFit/>
          </a:bodyPr>
          <a:lstStyle/>
          <a:p>
            <a:pPr fontAlgn="auto">
              <a:lnSpc>
                <a:spcPct val="85000"/>
              </a:lnSpc>
              <a:spcBef>
                <a:spcPts val="0"/>
              </a:spcBef>
              <a:spcAft>
                <a:spcPts val="0"/>
              </a:spcAft>
              <a:defRPr/>
            </a:pPr>
            <a:r>
              <a:rPr lang="id-ID" altLang="ja-JP" sz="1200" kern="0" dirty="0" smtClean="0">
                <a:ln w="3175" cmpd="sng">
                  <a:solidFill>
                    <a:srgbClr val="000000"/>
                  </a:solidFill>
                  <a:prstDash val="solid"/>
                </a:ln>
                <a:solidFill>
                  <a:srgbClr val="FF0000"/>
                </a:solidFill>
                <a:effectLst>
                  <a:glow rad="101600">
                    <a:srgbClr val="FFFFFF">
                      <a:lumMod val="95000"/>
                      <a:alpha val="60000"/>
                    </a:srgbClr>
                  </a:glow>
                </a:effectLst>
                <a:latin typeface="Arial Black" pitchFamily="34" charset="0"/>
              </a:rPr>
              <a:t>Pemerintah</a:t>
            </a:r>
            <a:r>
              <a:rPr lang="sv-SE" altLang="ja-JP" sz="1200" kern="0" dirty="0" smtClean="0">
                <a:ln w="3175" cmpd="sng">
                  <a:solidFill>
                    <a:srgbClr val="000000"/>
                  </a:solidFill>
                  <a:prstDash val="solid"/>
                </a:ln>
                <a:solidFill>
                  <a:srgbClr val="FF0000"/>
                </a:solidFill>
                <a:effectLst>
                  <a:glow rad="101600">
                    <a:srgbClr val="FFFFFF">
                      <a:lumMod val="95000"/>
                      <a:alpha val="60000"/>
                    </a:srgbClr>
                  </a:glow>
                </a:effectLst>
                <a:latin typeface="Arial Black" pitchFamily="34" charset="0"/>
              </a:rPr>
              <a:t> </a:t>
            </a:r>
            <a:r>
              <a:rPr lang="sv-SE" altLang="ja-JP" sz="1200" kern="0" dirty="0">
                <a:ln w="3175" cmpd="sng">
                  <a:solidFill>
                    <a:srgbClr val="000000"/>
                  </a:solidFill>
                  <a:prstDash val="solid"/>
                </a:ln>
                <a:solidFill>
                  <a:srgbClr val="FF0000"/>
                </a:solidFill>
                <a:effectLst>
                  <a:glow rad="101600">
                    <a:srgbClr val="FFFFFF">
                      <a:lumMod val="95000"/>
                      <a:alpha val="60000"/>
                    </a:srgbClr>
                  </a:glow>
                </a:effectLst>
                <a:latin typeface="Arial Black" pitchFamily="34" charset="0"/>
              </a:rPr>
              <a:t>Provinsi </a:t>
            </a:r>
          </a:p>
          <a:p>
            <a:pPr fontAlgn="auto">
              <a:lnSpc>
                <a:spcPct val="85000"/>
              </a:lnSpc>
              <a:spcBef>
                <a:spcPts val="0"/>
              </a:spcBef>
              <a:spcAft>
                <a:spcPts val="0"/>
              </a:spcAft>
              <a:defRPr/>
            </a:pPr>
            <a:r>
              <a:rPr lang="sv-SE" altLang="ja-JP" sz="1200" kern="0" dirty="0">
                <a:ln w="3175" cmpd="sng">
                  <a:solidFill>
                    <a:srgbClr val="000000"/>
                  </a:solidFill>
                  <a:prstDash val="solid"/>
                </a:ln>
                <a:solidFill>
                  <a:srgbClr val="FF0000"/>
                </a:solidFill>
                <a:effectLst>
                  <a:glow rad="101600">
                    <a:srgbClr val="FFFFFF">
                      <a:lumMod val="95000"/>
                      <a:alpha val="60000"/>
                    </a:srgbClr>
                  </a:glow>
                </a:effectLst>
                <a:latin typeface="Arial Black" pitchFamily="34" charset="0"/>
              </a:rPr>
              <a:t>Sumatera Barat</a:t>
            </a:r>
          </a:p>
        </p:txBody>
      </p:sp>
      <p:pic>
        <p:nvPicPr>
          <p:cNvPr id="8" name="Picture 2" descr="logo"/>
          <p:cNvPicPr>
            <a:picLocks noChangeAspect="1" noChangeArrowheads="1"/>
          </p:cNvPicPr>
          <p:nvPr userDrawn="1"/>
        </p:nvPicPr>
        <p:blipFill>
          <a:blip r:embed="rId2" cstate="print"/>
          <a:srcRect/>
          <a:stretch>
            <a:fillRect/>
          </a:stretch>
        </p:blipFill>
        <p:spPr bwMode="auto">
          <a:xfrm>
            <a:off x="271437" y="152382"/>
            <a:ext cx="657225" cy="704850"/>
          </a:xfrm>
          <a:prstGeom prst="rect">
            <a:avLst/>
          </a:prstGeom>
          <a:noFill/>
          <a:ln w="9525">
            <a:noFill/>
            <a:miter lim="800000"/>
            <a:headEnd/>
            <a:tailEnd/>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52384" y="6421463"/>
            <a:ext cx="2133600" cy="365125"/>
          </a:xfrm>
        </p:spPr>
        <p:txBody>
          <a:bodyPr/>
          <a:lstStyle>
            <a:lvl1pPr algn="l">
              <a:defRPr>
                <a:solidFill>
                  <a:schemeClr val="tx1"/>
                </a:solidFill>
              </a:defRPr>
            </a:lvl1pPr>
          </a:lstStyle>
          <a:p>
            <a:fld id="{35F09553-D2F9-4BF0-BBB6-394C9EFC10F2}" type="slidenum">
              <a:rPr lang="en-US" smtClean="0">
                <a:solidFill>
                  <a:prstClr val="black"/>
                </a:solidFill>
              </a:rPr>
              <a:pPr/>
              <a:t>‹#›</a:t>
            </a:fld>
            <a:endParaRPr lang="en-US" dirty="0">
              <a:solidFill>
                <a:prstClr val="black"/>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E57F0-963C-4115-8B4C-7D39A8FD5357}" type="datetime1">
              <a:rPr lang="en-US" smtClean="0"/>
              <a:pPr/>
              <a:t>6/4/2015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B8C208-C1C0-4F6A-A962-AA7B120C912F}"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938963" y="6492875"/>
            <a:ext cx="2133600" cy="365125"/>
          </a:xfrm>
        </p:spPr>
        <p:txBody>
          <a:bodyPr/>
          <a:lstStyle>
            <a:lvl1pPr>
              <a:defRPr>
                <a:solidFill>
                  <a:schemeClr val="tx1"/>
                </a:solidFill>
              </a:defRPr>
            </a:lvl1pPr>
          </a:lstStyle>
          <a:p>
            <a:pPr>
              <a:defRPr/>
            </a:pPr>
            <a:fld id="{EA3DA50C-7CD5-432F-8595-F5D280CE5116}"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127194" y="6534556"/>
            <a:ext cx="1905000" cy="457200"/>
          </a:xfrm>
        </p:spPr>
        <p:txBody>
          <a:bodyPr/>
          <a:lstStyle>
            <a:lvl1pPr>
              <a:defRPr/>
            </a:lvl1pPr>
          </a:lstStyle>
          <a:p>
            <a:pPr>
              <a:defRPr/>
            </a:pPr>
            <a:fld id="{F88F5A08-AFA2-4ADE-9572-A8CEED1FD9BD}" type="slidenum">
              <a:rPr lang="en-US"/>
              <a:pPr>
                <a:defRPr/>
              </a:pPr>
              <a:t>‹#›</a:t>
            </a:fld>
            <a:endParaRPr lang="en-US"/>
          </a:p>
        </p:txBody>
      </p:sp>
      <p:pic>
        <p:nvPicPr>
          <p:cNvPr id="9" name="Picture 19" descr="logo"/>
          <p:cNvPicPr>
            <a:picLocks noChangeAspect="1" noChangeArrowheads="1"/>
          </p:cNvPicPr>
          <p:nvPr userDrawn="1"/>
        </p:nvPicPr>
        <p:blipFill>
          <a:blip r:embed="rId2" cstate="print"/>
          <a:srcRect/>
          <a:stretch>
            <a:fillRect/>
          </a:stretch>
        </p:blipFill>
        <p:spPr bwMode="auto">
          <a:xfrm>
            <a:off x="62262" y="93366"/>
            <a:ext cx="496694" cy="531263"/>
          </a:xfrm>
          <a:prstGeom prst="rect">
            <a:avLst/>
          </a:prstGeom>
          <a:noFill/>
          <a:ln w="9525">
            <a:noFill/>
            <a:miter lim="800000"/>
            <a:headEnd/>
            <a:tailEnd/>
          </a:ln>
        </p:spPr>
      </p:pic>
      <p:sp>
        <p:nvSpPr>
          <p:cNvPr id="12" name="WordArt 13"/>
          <p:cNvSpPr>
            <a:spLocks noChangeArrowheads="1" noChangeShapeType="1" noTextEdit="1"/>
          </p:cNvSpPr>
          <p:nvPr userDrawn="1"/>
        </p:nvSpPr>
        <p:spPr bwMode="auto">
          <a:xfrm>
            <a:off x="613219" y="124564"/>
            <a:ext cx="1008063" cy="290513"/>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3600" b="1" kern="10" spc="50" dirty="0" err="1">
                <a:ln w="11430"/>
                <a:gradFill>
                  <a:gsLst>
                    <a:gs pos="25000">
                      <a:srgbClr val="002060"/>
                    </a:gs>
                    <a:gs pos="100000">
                      <a:srgbClr val="002060"/>
                    </a:gs>
                  </a:gsLst>
                  <a:lin ang="5400000"/>
                </a:gradFill>
                <a:effectLst>
                  <a:outerShdw blurRad="76200" dist="50800" dir="5400000" algn="tl" rotWithShape="0">
                    <a:srgbClr val="000000">
                      <a:alpha val="65000"/>
                    </a:srgbClr>
                  </a:outerShdw>
                </a:effectLst>
                <a:latin typeface="Impact"/>
                <a:cs typeface="+mn-cs"/>
              </a:rPr>
              <a:t>Bappeda</a:t>
            </a:r>
            <a:r>
              <a:rPr lang="en-US" sz="3600" b="1" kern="10" spc="50" dirty="0">
                <a:ln w="11430"/>
                <a:gradFill>
                  <a:gsLst>
                    <a:gs pos="25000">
                      <a:srgbClr val="002060"/>
                    </a:gs>
                    <a:gs pos="100000">
                      <a:srgbClr val="002060"/>
                    </a:gs>
                  </a:gsLst>
                  <a:lin ang="5400000"/>
                </a:gradFill>
                <a:effectLst>
                  <a:outerShdw blurRad="76200" dist="50800" dir="5400000" algn="tl" rotWithShape="0">
                    <a:srgbClr val="000000">
                      <a:alpha val="65000"/>
                    </a:srgbClr>
                  </a:outerShdw>
                </a:effectLst>
                <a:latin typeface="Impact"/>
                <a:cs typeface="+mn-cs"/>
              </a:rPr>
              <a:t> </a:t>
            </a:r>
            <a:r>
              <a:rPr lang="en-US" sz="3600" b="1" kern="10" spc="50" dirty="0" err="1">
                <a:ln w="11430"/>
                <a:gradFill>
                  <a:gsLst>
                    <a:gs pos="25000">
                      <a:srgbClr val="002060"/>
                    </a:gs>
                    <a:gs pos="100000">
                      <a:srgbClr val="002060"/>
                    </a:gs>
                  </a:gsLst>
                  <a:lin ang="5400000"/>
                </a:gradFill>
                <a:effectLst>
                  <a:outerShdw blurRad="76200" dist="50800" dir="5400000" algn="tl" rotWithShape="0">
                    <a:srgbClr val="000000">
                      <a:alpha val="65000"/>
                    </a:srgbClr>
                  </a:outerShdw>
                </a:effectLst>
                <a:latin typeface="Impact"/>
                <a:cs typeface="+mn-cs"/>
              </a:rPr>
              <a:t>Provinsi</a:t>
            </a:r>
            <a:endParaRPr lang="en-US" sz="3600" b="1" kern="10" spc="50" dirty="0">
              <a:ln w="11430"/>
              <a:gradFill>
                <a:gsLst>
                  <a:gs pos="25000">
                    <a:srgbClr val="002060"/>
                  </a:gs>
                  <a:gs pos="100000">
                    <a:srgbClr val="002060"/>
                  </a:gs>
                </a:gsLst>
                <a:lin ang="5400000"/>
              </a:gradFill>
              <a:effectLst>
                <a:outerShdw blurRad="76200" dist="50800" dir="5400000" algn="tl" rotWithShape="0">
                  <a:srgbClr val="000000">
                    <a:alpha val="65000"/>
                  </a:srgbClr>
                </a:outerShdw>
              </a:effectLst>
              <a:latin typeface="Impact"/>
              <a:cs typeface="+mn-cs"/>
            </a:endParaRPr>
          </a:p>
          <a:p>
            <a:pPr fontAlgn="auto">
              <a:spcBef>
                <a:spcPts val="0"/>
              </a:spcBef>
              <a:spcAft>
                <a:spcPts val="0"/>
              </a:spcAft>
              <a:defRPr/>
            </a:pPr>
            <a:r>
              <a:rPr lang="en-US" sz="3600" b="1" kern="10" spc="50" dirty="0">
                <a:ln w="11430"/>
                <a:gradFill>
                  <a:gsLst>
                    <a:gs pos="25000">
                      <a:srgbClr val="002060"/>
                    </a:gs>
                    <a:gs pos="100000">
                      <a:srgbClr val="002060"/>
                    </a:gs>
                  </a:gsLst>
                  <a:lin ang="5400000"/>
                </a:gradFill>
                <a:effectLst>
                  <a:outerShdw blurRad="76200" dist="50800" dir="5400000" algn="tl" rotWithShape="0">
                    <a:srgbClr val="000000">
                      <a:alpha val="65000"/>
                    </a:srgbClr>
                  </a:outerShdw>
                </a:effectLst>
                <a:latin typeface="Impact"/>
                <a:cs typeface="+mn-cs"/>
              </a:rPr>
              <a:t>Sumatera Barat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371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D5EDEC-058B-46BA-8C46-6E786B4DF22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33" descr="Light horizontal"/>
          <p:cNvSpPr>
            <a:spLocks noChangeArrowheads="1"/>
          </p:cNvSpPr>
          <p:nvPr userDrawn="1"/>
        </p:nvSpPr>
        <p:spPr bwMode="gray">
          <a:xfrm>
            <a:off x="0" y="6702425"/>
            <a:ext cx="7658100" cy="142875"/>
          </a:xfrm>
          <a:prstGeom prst="rect">
            <a:avLst/>
          </a:prstGeom>
          <a:pattFill prst="ltHorz">
            <a:fgClr>
              <a:schemeClr val="accent1"/>
            </a:fgClr>
            <a:bgClr>
              <a:srgbClr val="FFFFFF"/>
            </a:bgClr>
          </a:pattFill>
          <a:ln w="9525">
            <a:noFill/>
            <a:miter lim="800000"/>
            <a:headEnd/>
            <a:tailEnd/>
          </a:ln>
          <a:effectLst/>
        </p:spPr>
        <p:txBody>
          <a:bodyPr wrap="none" anchor="ctr"/>
          <a:lstStyle/>
          <a:p>
            <a:pPr>
              <a:defRPr/>
            </a:pPr>
            <a:endParaRPr lang="en-US"/>
          </a:p>
        </p:txBody>
      </p:sp>
      <p:sp>
        <p:nvSpPr>
          <p:cNvPr id="8" name="AutoShape 37"/>
          <p:cNvSpPr>
            <a:spLocks noChangeArrowheads="1"/>
          </p:cNvSpPr>
          <p:nvPr userDrawn="1"/>
        </p:nvSpPr>
        <p:spPr bwMode="ltGray">
          <a:xfrm flipH="1">
            <a:off x="7562850" y="6705600"/>
            <a:ext cx="863600" cy="152400"/>
          </a:xfrm>
          <a:prstGeom prst="homePlate">
            <a:avLst>
              <a:gd name="adj" fmla="val 42902"/>
            </a:avLst>
          </a:prstGeom>
          <a:gradFill rotWithShape="1">
            <a:gsLst>
              <a:gs pos="0">
                <a:schemeClr val="tx1">
                  <a:gamma/>
                  <a:shade val="46275"/>
                  <a:invGamma/>
                </a:schemeClr>
              </a:gs>
              <a:gs pos="100000">
                <a:schemeClr val="tx1"/>
              </a:gs>
            </a:gsLst>
            <a:lin ang="0" scaled="1"/>
          </a:gradFill>
          <a:ln w="9525">
            <a:noFill/>
            <a:miter lim="800000"/>
            <a:headEnd/>
            <a:tailEnd/>
          </a:ln>
          <a:effectLst/>
        </p:spPr>
        <p:txBody>
          <a:bodyPr wrap="none" anchor="ctr"/>
          <a:lstStyle/>
          <a:p>
            <a:pPr>
              <a:defRPr/>
            </a:pPr>
            <a:endParaRPr lang="en-US"/>
          </a:p>
        </p:txBody>
      </p:sp>
      <p:sp>
        <p:nvSpPr>
          <p:cNvPr id="9" name="AutoShape 38"/>
          <p:cNvSpPr>
            <a:spLocks noChangeArrowheads="1"/>
          </p:cNvSpPr>
          <p:nvPr userDrawn="1"/>
        </p:nvSpPr>
        <p:spPr bwMode="ltGray">
          <a:xfrm flipH="1">
            <a:off x="7906482" y="6705601"/>
            <a:ext cx="719137" cy="152424"/>
          </a:xfrm>
          <a:prstGeom prst="homePlate">
            <a:avLst>
              <a:gd name="adj" fmla="val 35725"/>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w="9525">
            <a:noFill/>
            <a:miter lim="800000"/>
            <a:headEnd/>
            <a:tailEnd/>
          </a:ln>
          <a:effectLst/>
        </p:spPr>
        <p:txBody>
          <a:bodyPr wrap="none" anchor="ctr"/>
          <a:lstStyle/>
          <a:p>
            <a:pPr>
              <a:defRPr/>
            </a:pPr>
            <a:endParaRPr lang="en-US"/>
          </a:p>
        </p:txBody>
      </p:sp>
      <p:sp>
        <p:nvSpPr>
          <p:cNvPr id="10" name="AutoShape 41"/>
          <p:cNvSpPr>
            <a:spLocks noChangeArrowheads="1"/>
          </p:cNvSpPr>
          <p:nvPr userDrawn="1"/>
        </p:nvSpPr>
        <p:spPr bwMode="gray">
          <a:xfrm flipH="1">
            <a:off x="8243888" y="6705600"/>
            <a:ext cx="900112" cy="152400"/>
          </a:xfrm>
          <a:prstGeom prst="homePlate">
            <a:avLst>
              <a:gd name="adj" fmla="val 32516"/>
            </a:avLst>
          </a:prstGeom>
          <a:solidFill>
            <a:srgbClr val="FFC000"/>
          </a:solidFill>
          <a:ln w="9525">
            <a:noFill/>
            <a:miter lim="800000"/>
            <a:headEnd/>
            <a:tailEnd/>
          </a:ln>
          <a:effectLst/>
        </p:spPr>
        <p:txBody>
          <a:bodyPr wrap="none" anchor="ctr"/>
          <a:lstStyle/>
          <a:p>
            <a:pPr>
              <a:defRPr/>
            </a:pPr>
            <a:endParaRPr lang="en-US"/>
          </a:p>
        </p:txBody>
      </p:sp>
      <p:pic>
        <p:nvPicPr>
          <p:cNvPr id="11" name="Picture 2" descr="logo"/>
          <p:cNvPicPr>
            <a:picLocks noChangeAspect="1" noChangeArrowheads="1"/>
          </p:cNvPicPr>
          <p:nvPr userDrawn="1"/>
        </p:nvPicPr>
        <p:blipFill>
          <a:blip r:embed="rId2" cstate="print"/>
          <a:srcRect/>
          <a:stretch>
            <a:fillRect/>
          </a:stretch>
        </p:blipFill>
        <p:spPr bwMode="auto">
          <a:xfrm>
            <a:off x="214313" y="285750"/>
            <a:ext cx="714375" cy="765175"/>
          </a:xfrm>
          <a:prstGeom prst="rect">
            <a:avLst/>
          </a:prstGeom>
          <a:noFill/>
          <a:ln w="9525">
            <a:noFill/>
            <a:miter lim="800000"/>
            <a:headEnd/>
            <a:tailEnd/>
          </a:ln>
        </p:spPr>
      </p:pic>
      <p:sp>
        <p:nvSpPr>
          <p:cNvPr id="12" name="Text Box 3"/>
          <p:cNvSpPr txBox="1">
            <a:spLocks noChangeArrowheads="1"/>
          </p:cNvSpPr>
          <p:nvPr userDrawn="1"/>
        </p:nvSpPr>
        <p:spPr bwMode="auto">
          <a:xfrm>
            <a:off x="928662" y="324899"/>
            <a:ext cx="2500313" cy="381323"/>
          </a:xfrm>
          <a:prstGeom prst="rect">
            <a:avLst/>
          </a:prstGeom>
          <a:noFill/>
          <a:ln w="9525">
            <a:noFill/>
            <a:miter lim="800000"/>
            <a:headEnd/>
            <a:tailEnd/>
          </a:ln>
          <a:effectLst/>
        </p:spPr>
        <p:txBody>
          <a:bodyPr>
            <a:spAutoFit/>
          </a:bodyPr>
          <a:lstStyle/>
          <a:p>
            <a:pPr algn="l" fontAlgn="auto">
              <a:lnSpc>
                <a:spcPct val="85000"/>
              </a:lnSpc>
              <a:spcBef>
                <a:spcPts val="0"/>
              </a:spcBef>
              <a:spcAft>
                <a:spcPts val="0"/>
              </a:spcAft>
              <a:defRPr/>
            </a:pPr>
            <a:r>
              <a:rPr lang="sv-SE" altLang="ja-JP" sz="1100" kern="0" dirty="0">
                <a:ln w="3175" cmpd="sng">
                  <a:solidFill>
                    <a:srgbClr val="000000"/>
                  </a:solidFill>
                  <a:prstDash val="solid"/>
                </a:ln>
                <a:solidFill>
                  <a:srgbClr val="FFC000"/>
                </a:solidFill>
                <a:effectLst>
                  <a:glow rad="101600">
                    <a:srgbClr val="FFFFFF">
                      <a:lumMod val="95000"/>
                      <a:alpha val="60000"/>
                    </a:srgbClr>
                  </a:glow>
                  <a:outerShdw blurRad="63500" dir="3600000" algn="tl" rotWithShape="0">
                    <a:srgbClr val="000000">
                      <a:alpha val="70000"/>
                    </a:srgbClr>
                  </a:outerShdw>
                </a:effectLst>
                <a:latin typeface="Arial Black" pitchFamily="34" charset="0"/>
              </a:rPr>
              <a:t>BAPPEDA Provinsi </a:t>
            </a:r>
          </a:p>
          <a:p>
            <a:pPr algn="l" fontAlgn="auto">
              <a:lnSpc>
                <a:spcPct val="85000"/>
              </a:lnSpc>
              <a:spcBef>
                <a:spcPts val="0"/>
              </a:spcBef>
              <a:spcAft>
                <a:spcPts val="0"/>
              </a:spcAft>
              <a:defRPr/>
            </a:pPr>
            <a:r>
              <a:rPr lang="sv-SE" altLang="ja-JP" sz="1100" kern="0" dirty="0">
                <a:ln w="3175" cmpd="sng">
                  <a:solidFill>
                    <a:srgbClr val="000000"/>
                  </a:solidFill>
                  <a:prstDash val="solid"/>
                </a:ln>
                <a:solidFill>
                  <a:srgbClr val="FFC000"/>
                </a:solidFill>
                <a:effectLst>
                  <a:glow rad="101600">
                    <a:srgbClr val="FFFFFF">
                      <a:lumMod val="95000"/>
                      <a:alpha val="60000"/>
                    </a:srgbClr>
                  </a:glow>
                  <a:outerShdw blurRad="63500" dir="3600000" algn="tl" rotWithShape="0">
                    <a:srgbClr val="000000">
                      <a:alpha val="70000"/>
                    </a:srgbClr>
                  </a:outerShdw>
                </a:effectLst>
                <a:latin typeface="Arial Black" pitchFamily="34" charset="0"/>
              </a:rPr>
              <a:t>Sumatera Barat</a:t>
            </a:r>
          </a:p>
        </p:txBody>
      </p:sp>
      <p:sp>
        <p:nvSpPr>
          <p:cNvPr id="3" name="Content Placeholder 2"/>
          <p:cNvSpPr>
            <a:spLocks noGrp="1"/>
          </p:cNvSpPr>
          <p:nvPr>
            <p:ph idx="1"/>
          </p:nvPr>
        </p:nvSpPr>
        <p:spPr>
          <a:xfrm>
            <a:off x="228600" y="1600200"/>
            <a:ext cx="8686800" cy="4648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3"/>
          <p:cNvSpPr>
            <a:spLocks noGrp="1"/>
          </p:cNvSpPr>
          <p:nvPr>
            <p:ph type="dt" sz="half" idx="10"/>
          </p:nvPr>
        </p:nvSpPr>
        <p:spPr>
          <a:xfrm>
            <a:off x="381000" y="6534150"/>
            <a:ext cx="1905000" cy="261938"/>
          </a:xfrm>
          <a:prstGeom prst="rect">
            <a:avLst/>
          </a:prstGeom>
        </p:spPr>
        <p:txBody>
          <a:bodyPr/>
          <a:lstStyle>
            <a:lvl1pPr>
              <a:defRPr/>
            </a:lvl1pPr>
          </a:lstStyle>
          <a:p>
            <a:pPr>
              <a:defRPr/>
            </a:pPr>
            <a:endParaRPr lang="en-US"/>
          </a:p>
        </p:txBody>
      </p:sp>
      <p:sp>
        <p:nvSpPr>
          <p:cNvPr id="1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15" name="Slide Number Placeholder 5"/>
          <p:cNvSpPr>
            <a:spLocks noGrp="1"/>
          </p:cNvSpPr>
          <p:nvPr>
            <p:ph type="sldNum" sz="quarter" idx="12"/>
          </p:nvPr>
        </p:nvSpPr>
        <p:spPr>
          <a:xfrm>
            <a:off x="8449408" y="6434139"/>
            <a:ext cx="838200" cy="261937"/>
          </a:xfrm>
          <a:prstGeom prst="rect">
            <a:avLst/>
          </a:prstGeom>
        </p:spPr>
        <p:txBody>
          <a:bodyPr/>
          <a:lstStyle>
            <a:lvl1pPr>
              <a:defRPr>
                <a:solidFill>
                  <a:schemeClr val="tx1"/>
                </a:solidFill>
              </a:defRPr>
            </a:lvl1pPr>
          </a:lstStyle>
          <a:p>
            <a:pPr>
              <a:defRPr/>
            </a:pPr>
            <a:fld id="{E883C8F2-642E-4066-9726-233BDB7AB3E8}" type="slidenum">
              <a:rPr lang="en-US"/>
              <a:pPr>
                <a:defRPr/>
              </a:pPr>
              <a:t>‹#›</a:t>
            </a:fld>
            <a:endParaRPr lang="en-US"/>
          </a:p>
        </p:txBody>
      </p:sp>
      <p:sp>
        <p:nvSpPr>
          <p:cNvPr id="16" name="Oval 105"/>
          <p:cNvSpPr>
            <a:spLocks noChangeArrowheads="1"/>
          </p:cNvSpPr>
          <p:nvPr userDrawn="1"/>
        </p:nvSpPr>
        <p:spPr bwMode="gray">
          <a:xfrm flipH="1">
            <a:off x="785786" y="1381236"/>
            <a:ext cx="6072230" cy="5476764"/>
          </a:xfrm>
          <a:prstGeom prst="ellipse">
            <a:avLst/>
          </a:prstGeom>
          <a:gradFill rotWithShape="1">
            <a:gsLst>
              <a:gs pos="0">
                <a:schemeClr val="bg1"/>
              </a:gs>
              <a:gs pos="100000">
                <a:srgbClr val="FFFFFF"/>
              </a:gs>
            </a:gsLst>
            <a:lin ang="0" scaled="1"/>
          </a:gradFill>
          <a:ln w="9525">
            <a:noFill/>
            <a:round/>
            <a:headEnd/>
            <a:tailEnd/>
          </a:ln>
          <a:effectLst/>
        </p:spPr>
        <p:txBody>
          <a:bodyPr wrap="none" anchor="ctr"/>
          <a:lstStyle/>
          <a:p>
            <a:pPr>
              <a:defRPr/>
            </a:pPr>
            <a:endParaRPr lang="en-US">
              <a:latin typeface="Arial" charset="0"/>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solidFill>
                  <a:schemeClr val="tx1">
                    <a:tint val="75000"/>
                  </a:schemeClr>
                </a:solidFill>
                <a:ea typeface="-햇살M" pitchFamily="18" charset="-127"/>
              </a:defRPr>
            </a:lvl1pPr>
          </a:lstStyle>
          <a:p>
            <a:pPr>
              <a:defRPr/>
            </a:pPr>
            <a:fld id="{B191C300-5A5E-410C-BEB5-FF832805B72B}" type="datetime1">
              <a:rPr lang="en-US"/>
              <a:pPr>
                <a:defRPr/>
              </a:pPr>
              <a:t>6/4/2015</a:t>
            </a:fld>
            <a:endParaRPr lang="en-US"/>
          </a:p>
        </p:txBody>
      </p:sp>
      <p:sp>
        <p:nvSpPr>
          <p:cNvPr id="3" name="Rectangle 6"/>
          <p:cNvSpPr>
            <a:spLocks noGrp="1" noChangeArrowheads="1"/>
          </p:cNvSpPr>
          <p:nvPr>
            <p:ph type="ftr" sz="quarter" idx="11"/>
          </p:nvPr>
        </p:nvSpPr>
        <p:spPr/>
        <p:txBody>
          <a:bodyPr/>
          <a:lstStyle>
            <a:lvl1pPr algn="ctr">
              <a:defRPr>
                <a:solidFill>
                  <a:schemeClr val="tx1">
                    <a:tint val="75000"/>
                  </a:schemeClr>
                </a:solidFill>
                <a:ea typeface="-햇살M" pitchFamily="18" charset="-127"/>
              </a:defRPr>
            </a:lvl1pPr>
          </a:lstStyle>
          <a:p>
            <a:pPr>
              <a:defRPr/>
            </a:pPr>
            <a:endParaRPr lang="en-US"/>
          </a:p>
        </p:txBody>
      </p:sp>
      <p:sp>
        <p:nvSpPr>
          <p:cNvPr id="4" name="Rectangle 7"/>
          <p:cNvSpPr>
            <a:spLocks noGrp="1" noChangeArrowheads="1"/>
          </p:cNvSpPr>
          <p:nvPr>
            <p:ph type="sldNum" sz="quarter" idx="12"/>
          </p:nvPr>
        </p:nvSpPr>
        <p:spPr/>
        <p:txBody>
          <a:bodyPr/>
          <a:lstStyle>
            <a:lvl1pPr>
              <a:defRPr>
                <a:solidFill>
                  <a:schemeClr val="tx1">
                    <a:tint val="75000"/>
                  </a:schemeClr>
                </a:solidFill>
              </a:defRPr>
            </a:lvl1pPr>
          </a:lstStyle>
          <a:p>
            <a:pPr>
              <a:defRPr/>
            </a:pPr>
            <a:fld id="{0D5B9326-41CB-4A15-AFB3-D9DB2DFDD4C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DA0BCDB-1D1D-4B31-8E86-C4F5439BC12A}" type="datetime1">
              <a:rPr lang="en-US">
                <a:solidFill>
                  <a:srgbClr val="000000"/>
                </a:solidFill>
              </a:rPr>
              <a:pPr>
                <a:defRPr/>
              </a:pPr>
              <a:t>6/4/2015</a:t>
            </a:fld>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161FCE8F-5A84-45B7-AC81-3104B36D3D2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Slide Judul">
    <p:spTree>
      <p:nvGrpSpPr>
        <p:cNvPr id="1" name=""/>
        <p:cNvGrpSpPr/>
        <p:nvPr/>
      </p:nvGrpSpPr>
      <p:grpSpPr>
        <a:xfrm>
          <a:off x="0" y="0"/>
          <a:ext cx="0" cy="0"/>
          <a:chOff x="0" y="0"/>
          <a:chExt cx="0" cy="0"/>
        </a:xfrm>
      </p:grpSpPr>
      <p:pic>
        <p:nvPicPr>
          <p:cNvPr id="4" name="Gambar 7" descr="Gumpalan awan putih di langit biru"/>
          <p:cNvPicPr>
            <a:picLocks noChangeAspect="1"/>
          </p:cNvPicPr>
          <p:nvPr/>
        </p:nvPicPr>
        <p:blipFill>
          <a:blip r:embed="rId2"/>
          <a:srcRect/>
          <a:stretch>
            <a:fillRect/>
          </a:stretch>
        </p:blipFill>
        <p:spPr bwMode="auto">
          <a:xfrm>
            <a:off x="3" y="2057400"/>
            <a:ext cx="1117997" cy="3886200"/>
          </a:xfrm>
          <a:prstGeom prst="rect">
            <a:avLst/>
          </a:prstGeom>
          <a:noFill/>
          <a:ln w="9525">
            <a:noFill/>
            <a:miter lim="800000"/>
            <a:headEnd/>
            <a:tailEnd/>
          </a:ln>
        </p:spPr>
      </p:pic>
      <p:sp>
        <p:nvSpPr>
          <p:cNvPr id="5" name="Persegi 8"/>
          <p:cNvSpPr/>
          <p:nvPr/>
        </p:nvSpPr>
        <p:spPr>
          <a:xfrm>
            <a:off x="1200150" y="0"/>
            <a:ext cx="37719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pic>
        <p:nvPicPr>
          <p:cNvPr id="6" name="Gambar 9" descr="Closeup tunas tanaman"/>
          <p:cNvPicPr>
            <a:picLocks noChangeAspect="1"/>
          </p:cNvPicPr>
          <p:nvPr/>
        </p:nvPicPr>
        <p:blipFill>
          <a:blip r:embed="rId3" cstate="print"/>
          <a:srcRect/>
          <a:stretch>
            <a:fillRect/>
          </a:stretch>
        </p:blipFill>
        <p:spPr bwMode="auto">
          <a:xfrm>
            <a:off x="5054206" y="2057400"/>
            <a:ext cx="1545431" cy="3886200"/>
          </a:xfrm>
          <a:prstGeom prst="rect">
            <a:avLst/>
          </a:prstGeom>
          <a:noFill/>
          <a:ln w="9525">
            <a:noFill/>
            <a:miter lim="800000"/>
            <a:headEnd/>
            <a:tailEnd/>
          </a:ln>
        </p:spPr>
      </p:pic>
      <p:pic>
        <p:nvPicPr>
          <p:cNvPr id="7" name="Gambar 10" descr="Ombak"/>
          <p:cNvPicPr>
            <a:picLocks noChangeAspect="1"/>
          </p:cNvPicPr>
          <p:nvPr/>
        </p:nvPicPr>
        <p:blipFill>
          <a:blip r:embed="rId4"/>
          <a:srcRect/>
          <a:stretch>
            <a:fillRect/>
          </a:stretch>
        </p:blipFill>
        <p:spPr bwMode="auto">
          <a:xfrm>
            <a:off x="6681789" y="2057400"/>
            <a:ext cx="2462213" cy="3886200"/>
          </a:xfrm>
          <a:prstGeom prst="rect">
            <a:avLst/>
          </a:prstGeom>
          <a:noFill/>
          <a:ln w="9525">
            <a:noFill/>
            <a:miter lim="800000"/>
            <a:headEnd/>
            <a:tailEnd/>
          </a:ln>
        </p:spPr>
      </p:pic>
      <p:sp>
        <p:nvSpPr>
          <p:cNvPr id="2" name="Judul 1"/>
          <p:cNvSpPr>
            <a:spLocks noGrp="1"/>
          </p:cNvSpPr>
          <p:nvPr>
            <p:ph type="ctrTitle"/>
          </p:nvPr>
        </p:nvSpPr>
        <p:spPr>
          <a:xfrm>
            <a:off x="1313833" y="3019706"/>
            <a:ext cx="3634740" cy="2387600"/>
          </a:xfrm>
        </p:spPr>
        <p:txBody>
          <a:bodyPr>
            <a:normAutofit/>
          </a:bodyPr>
          <a:lstStyle>
            <a:lvl1pPr algn="l" latinLnBrk="0">
              <a:lnSpc>
                <a:spcPct val="90000"/>
              </a:lnSpc>
              <a:defRPr lang="id-ID" sz="4800">
                <a:solidFill>
                  <a:schemeClr val="bg1"/>
                </a:solidFill>
              </a:defRPr>
            </a:lvl1pPr>
          </a:lstStyle>
          <a:p>
            <a:r>
              <a:rPr lang="en-US" smtClean="0"/>
              <a:t>Click to edit Master title style</a:t>
            </a:r>
            <a:endParaRPr lang="id-ID"/>
          </a:p>
        </p:txBody>
      </p:sp>
      <p:sp>
        <p:nvSpPr>
          <p:cNvPr id="3" name="Subjudul 2"/>
          <p:cNvSpPr>
            <a:spLocks noGrp="1"/>
          </p:cNvSpPr>
          <p:nvPr>
            <p:ph type="subTitle" idx="1"/>
          </p:nvPr>
        </p:nvSpPr>
        <p:spPr>
          <a:xfrm>
            <a:off x="1313833" y="5381894"/>
            <a:ext cx="3634740" cy="448056"/>
          </a:xfrm>
        </p:spPr>
        <p:txBody>
          <a:bodyPr>
            <a:normAutofit/>
          </a:bodyPr>
          <a:lstStyle>
            <a:lvl1pPr marL="0" indent="0" algn="l" latinLnBrk="0">
              <a:spcBef>
                <a:spcPts val="0"/>
              </a:spcBef>
              <a:buNone/>
              <a:defRPr lang="id-ID" sz="1800">
                <a:solidFill>
                  <a:schemeClr val="bg1"/>
                </a:solidFill>
              </a:defRPr>
            </a:lvl1pPr>
            <a:lvl2pPr marL="457200" indent="0" algn="ctr" latinLnBrk="0">
              <a:buNone/>
              <a:defRPr lang="id-ID" sz="2000"/>
            </a:lvl2pPr>
            <a:lvl3pPr marL="914400" indent="0" algn="ctr" latinLnBrk="0">
              <a:buNone/>
              <a:defRPr lang="id-ID" sz="1800"/>
            </a:lvl3pPr>
            <a:lvl4pPr marL="1371600" indent="0" algn="ctr" latinLnBrk="0">
              <a:buNone/>
              <a:defRPr lang="id-ID" sz="1600"/>
            </a:lvl4pPr>
            <a:lvl5pPr marL="1828800" indent="0" algn="ctr" latinLnBrk="0">
              <a:buNone/>
              <a:defRPr lang="id-ID" sz="1600"/>
            </a:lvl5pPr>
            <a:lvl6pPr marL="2286000" indent="0" algn="ctr" latinLnBrk="0">
              <a:buNone/>
              <a:defRPr lang="id-ID" sz="1600"/>
            </a:lvl6pPr>
            <a:lvl7pPr marL="2743200" indent="0" algn="ctr" latinLnBrk="0">
              <a:buNone/>
              <a:defRPr lang="id-ID" sz="1600"/>
            </a:lvl7pPr>
            <a:lvl8pPr marL="3200400" indent="0" algn="ctr" latinLnBrk="0">
              <a:buNone/>
              <a:defRPr lang="id-ID" sz="1600"/>
            </a:lvl8pPr>
            <a:lvl9pPr marL="3657600" indent="0" algn="ctr" latinLnBrk="0">
              <a:buNone/>
              <a:defRPr lang="id-ID" sz="1600"/>
            </a:lvl9pPr>
          </a:lstStyle>
          <a:p>
            <a:r>
              <a:rPr lang="en-US" smtClean="0"/>
              <a:t>Click to edit Master subtitle style</a:t>
            </a:r>
            <a:endParaRPr lang="id-ID" dirty="0"/>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Judul dan Konten">
    <p:spTree>
      <p:nvGrpSpPr>
        <p:cNvPr id="1" name=""/>
        <p:cNvGrpSpPr/>
        <p:nvPr/>
      </p:nvGrpSpPr>
      <p:grpSpPr>
        <a:xfrm>
          <a:off x="0" y="0"/>
          <a:ext cx="0" cy="0"/>
          <a:chOff x="0" y="0"/>
          <a:chExt cx="0" cy="0"/>
        </a:xfrm>
      </p:grpSpPr>
      <p:sp>
        <p:nvSpPr>
          <p:cNvPr id="2" name="Judul 1"/>
          <p:cNvSpPr>
            <a:spLocks noGrp="1"/>
          </p:cNvSpPr>
          <p:nvPr>
            <p:ph type="title"/>
          </p:nvPr>
        </p:nvSpPr>
        <p:spPr/>
        <p:txBody>
          <a:bodyPr/>
          <a:lstStyle/>
          <a:p>
            <a:r>
              <a:rPr lang="en-US" smtClean="0"/>
              <a:t>Click to edit Master title style</a:t>
            </a:r>
            <a:endParaRPr lang="id-ID"/>
          </a:p>
        </p:txBody>
      </p:sp>
      <p:sp>
        <p:nvSpPr>
          <p:cNvPr id="3" name="Tempat Penampung Konten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dirty="0"/>
          </a:p>
        </p:txBody>
      </p:sp>
      <p:sp>
        <p:nvSpPr>
          <p:cNvPr id="4" name="Tempat Penampung Tanggal 3"/>
          <p:cNvSpPr>
            <a:spLocks noGrp="1"/>
          </p:cNvSpPr>
          <p:nvPr>
            <p:ph type="dt" sz="half" idx="10"/>
          </p:nvPr>
        </p:nvSpPr>
        <p:spPr/>
        <p:txBody>
          <a:bodyPr/>
          <a:lstStyle>
            <a:lvl1pPr>
              <a:defRPr/>
            </a:lvl1pPr>
          </a:lstStyle>
          <a:p>
            <a:pPr>
              <a:defRPr/>
            </a:pPr>
            <a:r>
              <a:t>22.7.12</a:t>
            </a:r>
          </a:p>
        </p:txBody>
      </p:sp>
      <p:sp>
        <p:nvSpPr>
          <p:cNvPr id="5" name="Tempat Penampung Footer 4"/>
          <p:cNvSpPr>
            <a:spLocks noGrp="1"/>
          </p:cNvSpPr>
          <p:nvPr>
            <p:ph type="ftr" sz="quarter" idx="11"/>
          </p:nvPr>
        </p:nvSpPr>
        <p:spPr/>
        <p:txBody>
          <a:bodyPr/>
          <a:lstStyle>
            <a:lvl1pPr>
              <a:defRPr/>
            </a:lvl1pPr>
          </a:lstStyle>
          <a:p>
            <a:pPr>
              <a:defRPr/>
            </a:pPr>
            <a:r>
              <a:t>Teks footer di sini</a:t>
            </a:r>
          </a:p>
        </p:txBody>
      </p:sp>
      <p:sp>
        <p:nvSpPr>
          <p:cNvPr id="6" name="Tempat Penampung Nomor Slide 5"/>
          <p:cNvSpPr>
            <a:spLocks noGrp="1"/>
          </p:cNvSpPr>
          <p:nvPr>
            <p:ph type="sldNum" sz="quarter" idx="12"/>
          </p:nvPr>
        </p:nvSpPr>
        <p:spPr/>
        <p:txBody>
          <a:bodyPr/>
          <a:lstStyle>
            <a:lvl1pPr>
              <a:defRPr/>
            </a:lvl1pPr>
          </a:lstStyle>
          <a:p>
            <a:pPr>
              <a:defRPr/>
            </a:pPr>
            <a:fld id="{8DB6919C-79B0-4E16-9256-2E9992221C99}" type="slidenum">
              <a:rPr/>
              <a:pPr>
                <a:defRPr/>
              </a:pPr>
              <a:t>‹#›</a:t>
            </a:fld>
            <a:endParaRPr/>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Header Bagian">
    <p:spTree>
      <p:nvGrpSpPr>
        <p:cNvPr id="1" name=""/>
        <p:cNvGrpSpPr/>
        <p:nvPr/>
      </p:nvGrpSpPr>
      <p:grpSpPr>
        <a:xfrm>
          <a:off x="0" y="0"/>
          <a:ext cx="0" cy="0"/>
          <a:chOff x="0" y="0"/>
          <a:chExt cx="0" cy="0"/>
        </a:xfrm>
      </p:grpSpPr>
      <p:sp>
        <p:nvSpPr>
          <p:cNvPr id="4" name="Persegi 7"/>
          <p:cNvSpPr/>
          <p:nvPr/>
        </p:nvSpPr>
        <p:spPr>
          <a:xfrm>
            <a:off x="1200152" y="2058988"/>
            <a:ext cx="5399485"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pic>
        <p:nvPicPr>
          <p:cNvPr id="5" name="Gambar 8" descr="Ombak"/>
          <p:cNvPicPr>
            <a:picLocks noChangeAspect="1"/>
          </p:cNvPicPr>
          <p:nvPr/>
        </p:nvPicPr>
        <p:blipFill>
          <a:blip r:embed="rId2"/>
          <a:srcRect/>
          <a:stretch>
            <a:fillRect/>
          </a:stretch>
        </p:blipFill>
        <p:spPr bwMode="auto">
          <a:xfrm>
            <a:off x="6681789" y="2058988"/>
            <a:ext cx="2462213" cy="3886200"/>
          </a:xfrm>
          <a:prstGeom prst="rect">
            <a:avLst/>
          </a:prstGeom>
          <a:noFill/>
          <a:ln w="9525">
            <a:noFill/>
            <a:miter lim="800000"/>
            <a:headEnd/>
            <a:tailEnd/>
          </a:ln>
        </p:spPr>
      </p:pic>
      <p:pic>
        <p:nvPicPr>
          <p:cNvPr id="6" name="Gambar 10" descr="Closeup tanaman hijau"/>
          <p:cNvPicPr>
            <a:picLocks noChangeAspect="1"/>
          </p:cNvPicPr>
          <p:nvPr/>
        </p:nvPicPr>
        <p:blipFill>
          <a:blip r:embed="rId3"/>
          <a:srcRect/>
          <a:stretch>
            <a:fillRect/>
          </a:stretch>
        </p:blipFill>
        <p:spPr bwMode="auto">
          <a:xfrm>
            <a:off x="3" y="2058988"/>
            <a:ext cx="1117997" cy="3886200"/>
          </a:xfrm>
          <a:prstGeom prst="rect">
            <a:avLst/>
          </a:prstGeom>
          <a:noFill/>
          <a:ln w="9525">
            <a:noFill/>
            <a:miter lim="800000"/>
            <a:headEnd/>
            <a:tailEnd/>
          </a:ln>
        </p:spPr>
      </p:pic>
      <p:sp>
        <p:nvSpPr>
          <p:cNvPr id="2" name="Judul 1"/>
          <p:cNvSpPr>
            <a:spLocks noGrp="1"/>
          </p:cNvSpPr>
          <p:nvPr>
            <p:ph type="title"/>
          </p:nvPr>
        </p:nvSpPr>
        <p:spPr>
          <a:xfrm>
            <a:off x="1313833" y="2263918"/>
            <a:ext cx="5212080" cy="3143393"/>
          </a:xfrm>
        </p:spPr>
        <p:txBody>
          <a:bodyPr/>
          <a:lstStyle>
            <a:lvl1pPr latinLnBrk="0">
              <a:defRPr lang="id-ID" sz="6000">
                <a:solidFill>
                  <a:schemeClr val="bg1"/>
                </a:solidFill>
              </a:defRPr>
            </a:lvl1pPr>
          </a:lstStyle>
          <a:p>
            <a:r>
              <a:rPr lang="en-US" smtClean="0"/>
              <a:t>Click to edit Master title style</a:t>
            </a:r>
            <a:endParaRPr lang="id-ID"/>
          </a:p>
        </p:txBody>
      </p:sp>
      <p:sp>
        <p:nvSpPr>
          <p:cNvPr id="3" name="Tempat Penampung Teks 2"/>
          <p:cNvSpPr>
            <a:spLocks noGrp="1"/>
          </p:cNvSpPr>
          <p:nvPr>
            <p:ph type="body" idx="1"/>
          </p:nvPr>
        </p:nvSpPr>
        <p:spPr>
          <a:xfrm>
            <a:off x="1313833" y="5381898"/>
            <a:ext cx="5212080" cy="449523"/>
          </a:xfrm>
        </p:spPr>
        <p:txBody>
          <a:bodyPr/>
          <a:lstStyle>
            <a:lvl1pPr marL="0" indent="0" latinLnBrk="0">
              <a:spcBef>
                <a:spcPts val="0"/>
              </a:spcBef>
              <a:buNone/>
              <a:defRPr lang="id-ID" sz="2400">
                <a:solidFill>
                  <a:schemeClr val="bg1"/>
                </a:solidFill>
              </a:defRPr>
            </a:lvl1pPr>
            <a:lvl2pPr marL="457200" indent="0" latinLnBrk="0">
              <a:buNone/>
              <a:defRPr lang="id-ID" sz="2000"/>
            </a:lvl2pPr>
            <a:lvl3pPr marL="914400" indent="0" latinLnBrk="0">
              <a:buNone/>
              <a:defRPr lang="id-ID" sz="1800"/>
            </a:lvl3pPr>
            <a:lvl4pPr marL="1371600" indent="0" latinLnBrk="0">
              <a:buNone/>
              <a:defRPr lang="id-ID" sz="1600"/>
            </a:lvl4pPr>
            <a:lvl5pPr marL="1828800" indent="0" latinLnBrk="0">
              <a:buNone/>
              <a:defRPr lang="id-ID" sz="1600"/>
            </a:lvl5pPr>
            <a:lvl6pPr marL="2286000" indent="0" latinLnBrk="0">
              <a:buNone/>
              <a:defRPr lang="id-ID" sz="1600"/>
            </a:lvl6pPr>
            <a:lvl7pPr marL="2743200" indent="0" latinLnBrk="0">
              <a:buNone/>
              <a:defRPr lang="id-ID" sz="1600"/>
            </a:lvl7pPr>
            <a:lvl8pPr marL="3200400" indent="0" latinLnBrk="0">
              <a:buNone/>
              <a:defRPr lang="id-ID" sz="1600"/>
            </a:lvl8pPr>
            <a:lvl9pPr marL="3657600" indent="0" latinLnBrk="0">
              <a:buNone/>
              <a:defRPr lang="id-ID" sz="1600"/>
            </a:lvl9pPr>
          </a:lstStyle>
          <a:p>
            <a:pPr lvl="0"/>
            <a:r>
              <a:rPr lang="en-US" smtClean="0"/>
              <a:t>Click to edit Master text styles</a:t>
            </a:r>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ua Konten">
    <p:spTree>
      <p:nvGrpSpPr>
        <p:cNvPr id="1" name=""/>
        <p:cNvGrpSpPr/>
        <p:nvPr/>
      </p:nvGrpSpPr>
      <p:grpSpPr>
        <a:xfrm>
          <a:off x="0" y="0"/>
          <a:ext cx="0" cy="0"/>
          <a:chOff x="0" y="0"/>
          <a:chExt cx="0" cy="0"/>
        </a:xfrm>
      </p:grpSpPr>
      <p:sp>
        <p:nvSpPr>
          <p:cNvPr id="2" name="Judul 1"/>
          <p:cNvSpPr>
            <a:spLocks noGrp="1"/>
          </p:cNvSpPr>
          <p:nvPr>
            <p:ph type="title"/>
          </p:nvPr>
        </p:nvSpPr>
        <p:spPr/>
        <p:txBody>
          <a:bodyPr/>
          <a:lstStyle/>
          <a:p>
            <a:r>
              <a:rPr lang="en-US" smtClean="0"/>
              <a:t>Click to edit Master title style</a:t>
            </a:r>
            <a:endParaRPr lang="id-ID"/>
          </a:p>
        </p:txBody>
      </p:sp>
      <p:sp>
        <p:nvSpPr>
          <p:cNvPr id="3" name="Tempat Penampung Konten 2"/>
          <p:cNvSpPr>
            <a:spLocks noGrp="1"/>
          </p:cNvSpPr>
          <p:nvPr>
            <p:ph sz="half" idx="1"/>
          </p:nvPr>
        </p:nvSpPr>
        <p:spPr>
          <a:xfrm>
            <a:off x="1057276" y="1556281"/>
            <a:ext cx="3457574" cy="4620682"/>
          </a:xfrm>
        </p:spPr>
        <p:txBody>
          <a:bodyPr/>
          <a:lstStyle>
            <a:lvl1pPr latinLnBrk="0">
              <a:defRPr lang="id-ID" sz="2200"/>
            </a:lvl1pPr>
            <a:lvl2pPr latinLnBrk="0">
              <a:defRPr lang="id-ID" sz="1800"/>
            </a:lvl2pPr>
            <a:lvl3pPr latinLnBrk="0">
              <a:defRPr lang="id-ID" sz="1600"/>
            </a:lvl3pPr>
            <a:lvl4pPr latinLnBrk="0">
              <a:defRPr lang="id-ID" sz="1600"/>
            </a:lvl4pPr>
            <a:lvl5pPr latinLnBrk="0">
              <a:defRPr lang="id-ID" sz="1600"/>
            </a:lvl5pPr>
            <a:lvl6pPr latinLnBrk="0">
              <a:defRPr lang="id-ID" sz="1600"/>
            </a:lvl6pPr>
            <a:lvl7pPr latinLnBrk="0">
              <a:defRPr lang="id-ID" sz="1600"/>
            </a:lvl7pPr>
            <a:lvl8pPr latinLnBrk="0">
              <a:defRPr lang="id-ID" sz="1600"/>
            </a:lvl8pPr>
            <a:lvl9pPr latinLnBrk="0">
              <a:defRPr lang="id-ID"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dirty="0"/>
          </a:p>
        </p:txBody>
      </p:sp>
      <p:sp>
        <p:nvSpPr>
          <p:cNvPr id="4" name="Tempat Penampung Konten 3"/>
          <p:cNvSpPr>
            <a:spLocks noGrp="1"/>
          </p:cNvSpPr>
          <p:nvPr>
            <p:ph sz="half" idx="2"/>
          </p:nvPr>
        </p:nvSpPr>
        <p:spPr>
          <a:xfrm>
            <a:off x="4629153" y="1556281"/>
            <a:ext cx="3457331" cy="4620682"/>
          </a:xfrm>
        </p:spPr>
        <p:txBody>
          <a:bodyPr/>
          <a:lstStyle>
            <a:lvl1pPr latinLnBrk="0">
              <a:defRPr lang="id-ID" sz="2200"/>
            </a:lvl1pPr>
            <a:lvl2pPr latinLnBrk="0">
              <a:defRPr lang="id-ID" sz="1800"/>
            </a:lvl2pPr>
            <a:lvl3pPr latinLnBrk="0">
              <a:defRPr lang="id-ID" sz="1600"/>
            </a:lvl3pPr>
            <a:lvl4pPr latinLnBrk="0">
              <a:defRPr lang="id-ID" sz="1600"/>
            </a:lvl4pPr>
            <a:lvl5pPr latinLnBrk="0">
              <a:defRPr lang="id-ID" sz="1600"/>
            </a:lvl5pPr>
            <a:lvl6pPr latinLnBrk="0">
              <a:defRPr lang="id-ID" sz="1600"/>
            </a:lvl6pPr>
            <a:lvl7pPr latinLnBrk="0">
              <a:defRPr lang="id-ID" sz="1600"/>
            </a:lvl7pPr>
            <a:lvl8pPr latinLnBrk="0">
              <a:defRPr lang="id-ID" sz="1600"/>
            </a:lvl8pPr>
            <a:lvl9pPr latinLnBrk="0">
              <a:defRPr lang="id-ID"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dirty="0"/>
          </a:p>
        </p:txBody>
      </p:sp>
      <p:sp>
        <p:nvSpPr>
          <p:cNvPr id="5" name="Tempat Penampung Tanggal 4"/>
          <p:cNvSpPr>
            <a:spLocks noGrp="1"/>
          </p:cNvSpPr>
          <p:nvPr>
            <p:ph type="dt" sz="half" idx="10"/>
          </p:nvPr>
        </p:nvSpPr>
        <p:spPr/>
        <p:txBody>
          <a:bodyPr/>
          <a:lstStyle>
            <a:lvl1pPr>
              <a:defRPr/>
            </a:lvl1pPr>
          </a:lstStyle>
          <a:p>
            <a:pPr>
              <a:defRPr/>
            </a:pPr>
            <a:r>
              <a:t>22.7.12</a:t>
            </a:r>
          </a:p>
        </p:txBody>
      </p:sp>
      <p:sp>
        <p:nvSpPr>
          <p:cNvPr id="6" name="Tempat Penampung Footer 5"/>
          <p:cNvSpPr>
            <a:spLocks noGrp="1"/>
          </p:cNvSpPr>
          <p:nvPr>
            <p:ph type="ftr" sz="quarter" idx="11"/>
          </p:nvPr>
        </p:nvSpPr>
        <p:spPr/>
        <p:txBody>
          <a:bodyPr/>
          <a:lstStyle>
            <a:lvl1pPr>
              <a:defRPr/>
            </a:lvl1pPr>
          </a:lstStyle>
          <a:p>
            <a:pPr>
              <a:defRPr/>
            </a:pPr>
            <a:r>
              <a:t>Teks footer di sini</a:t>
            </a:r>
          </a:p>
        </p:txBody>
      </p:sp>
      <p:sp>
        <p:nvSpPr>
          <p:cNvPr id="7" name="Tempat Penampung Nomor Slide 6"/>
          <p:cNvSpPr>
            <a:spLocks noGrp="1"/>
          </p:cNvSpPr>
          <p:nvPr>
            <p:ph type="sldNum" sz="quarter" idx="12"/>
          </p:nvPr>
        </p:nvSpPr>
        <p:spPr/>
        <p:txBody>
          <a:bodyPr/>
          <a:lstStyle>
            <a:lvl1pPr>
              <a:defRPr/>
            </a:lvl1pPr>
          </a:lstStyle>
          <a:p>
            <a:pPr>
              <a:defRPr/>
            </a:pPr>
            <a:fld id="{46DA674B-211A-47EA-83DE-14B7BBBAEB88}" type="slidenum">
              <a:rPr/>
              <a:pPr>
                <a:defRPr/>
              </a:pPr>
              <a:t>‹#›</a:t>
            </a:fld>
            <a:endParaRPr/>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Perbandingan">
    <p:spTree>
      <p:nvGrpSpPr>
        <p:cNvPr id="1" name=""/>
        <p:cNvGrpSpPr/>
        <p:nvPr/>
      </p:nvGrpSpPr>
      <p:grpSpPr>
        <a:xfrm>
          <a:off x="0" y="0"/>
          <a:ext cx="0" cy="0"/>
          <a:chOff x="0" y="0"/>
          <a:chExt cx="0" cy="0"/>
        </a:xfrm>
      </p:grpSpPr>
      <p:sp>
        <p:nvSpPr>
          <p:cNvPr id="2" name="Judul 1"/>
          <p:cNvSpPr>
            <a:spLocks noGrp="1"/>
          </p:cNvSpPr>
          <p:nvPr>
            <p:ph type="title"/>
          </p:nvPr>
        </p:nvSpPr>
        <p:spPr/>
        <p:txBody>
          <a:bodyPr/>
          <a:lstStyle/>
          <a:p>
            <a:r>
              <a:rPr lang="en-US" smtClean="0"/>
              <a:t>Click to edit Master title style</a:t>
            </a:r>
            <a:endParaRPr lang="id-ID"/>
          </a:p>
        </p:txBody>
      </p:sp>
      <p:sp>
        <p:nvSpPr>
          <p:cNvPr id="3" name="Tempat Penampung Teks 2"/>
          <p:cNvSpPr>
            <a:spLocks noGrp="1"/>
          </p:cNvSpPr>
          <p:nvPr>
            <p:ph type="body" idx="1"/>
          </p:nvPr>
        </p:nvSpPr>
        <p:spPr>
          <a:xfrm>
            <a:off x="1057274" y="1554480"/>
            <a:ext cx="3456432" cy="823912"/>
          </a:xfrm>
        </p:spPr>
        <p:txBody>
          <a:bodyPr anchor="b">
            <a:normAutofit/>
          </a:bodyPr>
          <a:lstStyle>
            <a:lvl1pPr marL="0" indent="0" latinLnBrk="0">
              <a:spcBef>
                <a:spcPts val="0"/>
              </a:spcBef>
              <a:buNone/>
              <a:defRPr lang="id-ID" sz="2200" b="1"/>
            </a:lvl1pPr>
            <a:lvl2pPr marL="457200" indent="0" latinLnBrk="0">
              <a:buNone/>
              <a:defRPr lang="id-ID" sz="2000" b="1"/>
            </a:lvl2pPr>
            <a:lvl3pPr marL="914400" indent="0" latinLnBrk="0">
              <a:buNone/>
              <a:defRPr lang="id-ID" sz="1800" b="1"/>
            </a:lvl3pPr>
            <a:lvl4pPr marL="1371600" indent="0" latinLnBrk="0">
              <a:buNone/>
              <a:defRPr lang="id-ID" sz="1600" b="1"/>
            </a:lvl4pPr>
            <a:lvl5pPr marL="1828800" indent="0" latinLnBrk="0">
              <a:buNone/>
              <a:defRPr lang="id-ID" sz="1600" b="1"/>
            </a:lvl5pPr>
            <a:lvl6pPr marL="2286000" indent="0" latinLnBrk="0">
              <a:buNone/>
              <a:defRPr lang="id-ID" sz="1600" b="1"/>
            </a:lvl6pPr>
            <a:lvl7pPr marL="2743200" indent="0" latinLnBrk="0">
              <a:buNone/>
              <a:defRPr lang="id-ID" sz="1600" b="1"/>
            </a:lvl7pPr>
            <a:lvl8pPr marL="3200400" indent="0" latinLnBrk="0">
              <a:buNone/>
              <a:defRPr lang="id-ID" sz="1600" b="1"/>
            </a:lvl8pPr>
            <a:lvl9pPr marL="3657600" indent="0" latinLnBrk="0">
              <a:buNone/>
              <a:defRPr lang="id-ID" sz="1600" b="1"/>
            </a:lvl9pPr>
          </a:lstStyle>
          <a:p>
            <a:pPr lvl="0"/>
            <a:r>
              <a:rPr lang="en-US" smtClean="0"/>
              <a:t>Click to edit Master text styles</a:t>
            </a:r>
          </a:p>
        </p:txBody>
      </p:sp>
      <p:sp>
        <p:nvSpPr>
          <p:cNvPr id="4" name="Tempat Penampung Konten 3"/>
          <p:cNvSpPr>
            <a:spLocks noGrp="1"/>
          </p:cNvSpPr>
          <p:nvPr>
            <p:ph sz="half" idx="2"/>
          </p:nvPr>
        </p:nvSpPr>
        <p:spPr>
          <a:xfrm>
            <a:off x="1057274" y="2378397"/>
            <a:ext cx="3456432" cy="3811271"/>
          </a:xfrm>
        </p:spPr>
        <p:txBody>
          <a:bodyPr/>
          <a:lstStyle>
            <a:lvl1pPr latinLnBrk="0">
              <a:defRPr lang="id-ID" sz="2200"/>
            </a:lvl1pPr>
            <a:lvl2pPr latinLnBrk="0">
              <a:defRPr lang="id-ID" sz="1800"/>
            </a:lvl2pPr>
            <a:lvl3pPr latinLnBrk="0">
              <a:defRPr lang="id-ID" sz="1600"/>
            </a:lvl3pPr>
            <a:lvl4pPr latinLnBrk="0">
              <a:defRPr lang="id-ID" sz="1600"/>
            </a:lvl4pPr>
            <a:lvl5pPr latinLnBrk="0">
              <a:defRPr lang="id-ID" sz="1600"/>
            </a:lvl5pPr>
            <a:lvl6pPr latinLnBrk="0">
              <a:defRPr lang="id-ID" sz="1600"/>
            </a:lvl6pPr>
            <a:lvl7pPr latinLnBrk="0">
              <a:defRPr lang="id-ID" sz="1600"/>
            </a:lvl7pPr>
            <a:lvl8pPr latinLnBrk="0">
              <a:defRPr lang="id-ID" sz="1600"/>
            </a:lvl8pPr>
            <a:lvl9pPr latinLnBrk="0">
              <a:defRPr lang="id-ID"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dirty="0"/>
          </a:p>
        </p:txBody>
      </p:sp>
      <p:sp>
        <p:nvSpPr>
          <p:cNvPr id="5" name="Tempat Penampung Teks 4"/>
          <p:cNvSpPr>
            <a:spLocks noGrp="1"/>
          </p:cNvSpPr>
          <p:nvPr>
            <p:ph type="body" sz="quarter" idx="3"/>
          </p:nvPr>
        </p:nvSpPr>
        <p:spPr>
          <a:xfrm>
            <a:off x="4629152" y="1554480"/>
            <a:ext cx="3457575" cy="823912"/>
          </a:xfrm>
        </p:spPr>
        <p:txBody>
          <a:bodyPr anchor="b">
            <a:normAutofit/>
          </a:bodyPr>
          <a:lstStyle>
            <a:lvl1pPr marL="0" indent="0" latinLnBrk="0">
              <a:spcBef>
                <a:spcPts val="0"/>
              </a:spcBef>
              <a:buNone/>
              <a:defRPr lang="id-ID" sz="2200" b="1"/>
            </a:lvl1pPr>
            <a:lvl2pPr marL="457200" indent="0" latinLnBrk="0">
              <a:buNone/>
              <a:defRPr lang="id-ID" sz="2000" b="1"/>
            </a:lvl2pPr>
            <a:lvl3pPr marL="914400" indent="0" latinLnBrk="0">
              <a:buNone/>
              <a:defRPr lang="id-ID" sz="1800" b="1"/>
            </a:lvl3pPr>
            <a:lvl4pPr marL="1371600" indent="0" latinLnBrk="0">
              <a:buNone/>
              <a:defRPr lang="id-ID" sz="1600" b="1"/>
            </a:lvl4pPr>
            <a:lvl5pPr marL="1828800" indent="0" latinLnBrk="0">
              <a:buNone/>
              <a:defRPr lang="id-ID" sz="1600" b="1"/>
            </a:lvl5pPr>
            <a:lvl6pPr marL="2286000" indent="0" latinLnBrk="0">
              <a:buNone/>
              <a:defRPr lang="id-ID" sz="1600" b="1"/>
            </a:lvl6pPr>
            <a:lvl7pPr marL="2743200" indent="0" latinLnBrk="0">
              <a:buNone/>
              <a:defRPr lang="id-ID" sz="1600" b="1"/>
            </a:lvl7pPr>
            <a:lvl8pPr marL="3200400" indent="0" latinLnBrk="0">
              <a:buNone/>
              <a:defRPr lang="id-ID" sz="1600" b="1"/>
            </a:lvl8pPr>
            <a:lvl9pPr marL="3657600" indent="0" latinLnBrk="0">
              <a:buNone/>
              <a:defRPr lang="id-ID" sz="1600" b="1"/>
            </a:lvl9pPr>
          </a:lstStyle>
          <a:p>
            <a:pPr lvl="0"/>
            <a:r>
              <a:rPr lang="en-US" smtClean="0"/>
              <a:t>Click to edit Master text styles</a:t>
            </a:r>
          </a:p>
        </p:txBody>
      </p:sp>
      <p:sp>
        <p:nvSpPr>
          <p:cNvPr id="6" name="Tempat Penampung Konten 5"/>
          <p:cNvSpPr>
            <a:spLocks noGrp="1"/>
          </p:cNvSpPr>
          <p:nvPr>
            <p:ph sz="quarter" idx="4"/>
          </p:nvPr>
        </p:nvSpPr>
        <p:spPr>
          <a:xfrm>
            <a:off x="4629152" y="2378397"/>
            <a:ext cx="3457575" cy="3811271"/>
          </a:xfrm>
        </p:spPr>
        <p:txBody>
          <a:bodyPr/>
          <a:lstStyle>
            <a:lvl1pPr latinLnBrk="0">
              <a:defRPr lang="id-ID" sz="2200"/>
            </a:lvl1pPr>
            <a:lvl2pPr latinLnBrk="0">
              <a:defRPr lang="id-ID" sz="1800"/>
            </a:lvl2pPr>
            <a:lvl3pPr latinLnBrk="0">
              <a:defRPr lang="id-ID" sz="1600"/>
            </a:lvl3pPr>
            <a:lvl4pPr latinLnBrk="0">
              <a:defRPr lang="id-ID" sz="1600"/>
            </a:lvl4pPr>
            <a:lvl5pPr latinLnBrk="0">
              <a:defRPr lang="id-ID" sz="1600"/>
            </a:lvl5pPr>
            <a:lvl6pPr latinLnBrk="0">
              <a:defRPr lang="id-ID" sz="1600"/>
            </a:lvl6pPr>
            <a:lvl7pPr latinLnBrk="0">
              <a:defRPr lang="id-ID" sz="1600"/>
            </a:lvl7pPr>
            <a:lvl8pPr latinLnBrk="0">
              <a:defRPr lang="id-ID" sz="1600"/>
            </a:lvl8pPr>
            <a:lvl9pPr latinLnBrk="0">
              <a:defRPr lang="id-ID"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dirty="0"/>
          </a:p>
        </p:txBody>
      </p:sp>
      <p:sp>
        <p:nvSpPr>
          <p:cNvPr id="7" name="Tempat Penampung Tanggal 6"/>
          <p:cNvSpPr>
            <a:spLocks noGrp="1"/>
          </p:cNvSpPr>
          <p:nvPr>
            <p:ph type="dt" sz="half" idx="10"/>
          </p:nvPr>
        </p:nvSpPr>
        <p:spPr/>
        <p:txBody>
          <a:bodyPr/>
          <a:lstStyle>
            <a:lvl1pPr>
              <a:defRPr/>
            </a:lvl1pPr>
          </a:lstStyle>
          <a:p>
            <a:pPr>
              <a:defRPr/>
            </a:pPr>
            <a:r>
              <a:t>22.7.12</a:t>
            </a:r>
          </a:p>
        </p:txBody>
      </p:sp>
      <p:sp>
        <p:nvSpPr>
          <p:cNvPr id="8" name="Tempat Penampung Footer 7"/>
          <p:cNvSpPr>
            <a:spLocks noGrp="1"/>
          </p:cNvSpPr>
          <p:nvPr>
            <p:ph type="ftr" sz="quarter" idx="11"/>
          </p:nvPr>
        </p:nvSpPr>
        <p:spPr/>
        <p:txBody>
          <a:bodyPr/>
          <a:lstStyle>
            <a:lvl1pPr>
              <a:defRPr/>
            </a:lvl1pPr>
          </a:lstStyle>
          <a:p>
            <a:pPr>
              <a:defRPr/>
            </a:pPr>
            <a:r>
              <a:t>Teks footer di sini</a:t>
            </a:r>
          </a:p>
        </p:txBody>
      </p:sp>
      <p:sp>
        <p:nvSpPr>
          <p:cNvPr id="9" name="Tempat Penampung Nomor Slide 8"/>
          <p:cNvSpPr>
            <a:spLocks noGrp="1"/>
          </p:cNvSpPr>
          <p:nvPr>
            <p:ph type="sldNum" sz="quarter" idx="12"/>
          </p:nvPr>
        </p:nvSpPr>
        <p:spPr/>
        <p:txBody>
          <a:bodyPr/>
          <a:lstStyle>
            <a:lvl1pPr>
              <a:defRPr/>
            </a:lvl1pPr>
          </a:lstStyle>
          <a:p>
            <a:pPr>
              <a:defRPr/>
            </a:pPr>
            <a:fld id="{B184B0B9-968C-4B07-801D-419E45413F74}" type="slidenum">
              <a:rPr/>
              <a:pPr>
                <a:defRPr/>
              </a:pPr>
              <a:t>‹#›</a:t>
            </a:fld>
            <a:endParaRPr/>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Judul Saja">
    <p:spTree>
      <p:nvGrpSpPr>
        <p:cNvPr id="1" name=""/>
        <p:cNvGrpSpPr/>
        <p:nvPr/>
      </p:nvGrpSpPr>
      <p:grpSpPr>
        <a:xfrm>
          <a:off x="0" y="0"/>
          <a:ext cx="0" cy="0"/>
          <a:chOff x="0" y="0"/>
          <a:chExt cx="0" cy="0"/>
        </a:xfrm>
      </p:grpSpPr>
      <p:sp>
        <p:nvSpPr>
          <p:cNvPr id="2" name="Judul 1"/>
          <p:cNvSpPr>
            <a:spLocks noGrp="1"/>
          </p:cNvSpPr>
          <p:nvPr>
            <p:ph type="title"/>
          </p:nvPr>
        </p:nvSpPr>
        <p:spPr/>
        <p:txBody>
          <a:bodyPr/>
          <a:lstStyle/>
          <a:p>
            <a:r>
              <a:rPr lang="en-US" smtClean="0"/>
              <a:t>Click to edit Master title style</a:t>
            </a:r>
            <a:endParaRPr lang="id-ID"/>
          </a:p>
        </p:txBody>
      </p:sp>
      <p:sp>
        <p:nvSpPr>
          <p:cNvPr id="3" name="Tempat Penampung Tanggal 2"/>
          <p:cNvSpPr>
            <a:spLocks noGrp="1"/>
          </p:cNvSpPr>
          <p:nvPr>
            <p:ph type="dt" sz="half" idx="10"/>
          </p:nvPr>
        </p:nvSpPr>
        <p:spPr/>
        <p:txBody>
          <a:bodyPr/>
          <a:lstStyle>
            <a:lvl1pPr>
              <a:defRPr/>
            </a:lvl1pPr>
          </a:lstStyle>
          <a:p>
            <a:pPr>
              <a:defRPr/>
            </a:pPr>
            <a:r>
              <a:t>22.7.12</a:t>
            </a:r>
          </a:p>
        </p:txBody>
      </p:sp>
      <p:sp>
        <p:nvSpPr>
          <p:cNvPr id="4" name="Tempat Penampung Footer 3"/>
          <p:cNvSpPr>
            <a:spLocks noGrp="1"/>
          </p:cNvSpPr>
          <p:nvPr>
            <p:ph type="ftr" sz="quarter" idx="11"/>
          </p:nvPr>
        </p:nvSpPr>
        <p:spPr/>
        <p:txBody>
          <a:bodyPr/>
          <a:lstStyle>
            <a:lvl1pPr>
              <a:defRPr/>
            </a:lvl1pPr>
          </a:lstStyle>
          <a:p>
            <a:pPr>
              <a:defRPr/>
            </a:pPr>
            <a:r>
              <a:t>Teks footer di sini</a:t>
            </a:r>
          </a:p>
        </p:txBody>
      </p:sp>
      <p:sp>
        <p:nvSpPr>
          <p:cNvPr id="5" name="Tempat Penampung Nomor Slide 4"/>
          <p:cNvSpPr>
            <a:spLocks noGrp="1"/>
          </p:cNvSpPr>
          <p:nvPr>
            <p:ph type="sldNum" sz="quarter" idx="12"/>
          </p:nvPr>
        </p:nvSpPr>
        <p:spPr/>
        <p:txBody>
          <a:bodyPr/>
          <a:lstStyle>
            <a:lvl1pPr>
              <a:defRPr/>
            </a:lvl1pPr>
          </a:lstStyle>
          <a:p>
            <a:pPr>
              <a:defRPr/>
            </a:pPr>
            <a:fld id="{94635BB6-009E-49E1-947F-4E42F8041C4E}" type="slidenum">
              <a:rPr/>
              <a:pPr>
                <a:defRPr/>
              </a:pPr>
              <a:t>‹#›</a:t>
            </a:fld>
            <a:endParaRPr/>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Kosong">
    <p:spTree>
      <p:nvGrpSpPr>
        <p:cNvPr id="1" name=""/>
        <p:cNvGrpSpPr/>
        <p:nvPr/>
      </p:nvGrpSpPr>
      <p:grpSpPr>
        <a:xfrm>
          <a:off x="0" y="0"/>
          <a:ext cx="0" cy="0"/>
          <a:chOff x="0" y="0"/>
          <a:chExt cx="0" cy="0"/>
        </a:xfrm>
      </p:grpSpPr>
      <p:sp>
        <p:nvSpPr>
          <p:cNvPr id="2" name="Tempat Penampung Tanggal 1"/>
          <p:cNvSpPr>
            <a:spLocks noGrp="1"/>
          </p:cNvSpPr>
          <p:nvPr>
            <p:ph type="dt" sz="half" idx="10"/>
          </p:nvPr>
        </p:nvSpPr>
        <p:spPr/>
        <p:txBody>
          <a:bodyPr/>
          <a:lstStyle>
            <a:lvl1pPr>
              <a:defRPr/>
            </a:lvl1pPr>
          </a:lstStyle>
          <a:p>
            <a:pPr>
              <a:defRPr/>
            </a:pPr>
            <a:r>
              <a:t>22.7.12</a:t>
            </a:r>
          </a:p>
        </p:txBody>
      </p:sp>
      <p:sp>
        <p:nvSpPr>
          <p:cNvPr id="3" name="Tempat Penampung Footer 2"/>
          <p:cNvSpPr>
            <a:spLocks noGrp="1"/>
          </p:cNvSpPr>
          <p:nvPr>
            <p:ph type="ftr" sz="quarter" idx="11"/>
          </p:nvPr>
        </p:nvSpPr>
        <p:spPr/>
        <p:txBody>
          <a:bodyPr/>
          <a:lstStyle>
            <a:lvl1pPr>
              <a:defRPr/>
            </a:lvl1pPr>
          </a:lstStyle>
          <a:p>
            <a:pPr>
              <a:defRPr/>
            </a:pPr>
            <a:r>
              <a:t>Teks footer di sini</a:t>
            </a:r>
          </a:p>
        </p:txBody>
      </p:sp>
      <p:sp>
        <p:nvSpPr>
          <p:cNvPr id="4" name="Tempat Penampung Nomor Slide 3"/>
          <p:cNvSpPr>
            <a:spLocks noGrp="1"/>
          </p:cNvSpPr>
          <p:nvPr>
            <p:ph type="sldNum" sz="quarter" idx="12"/>
          </p:nvPr>
        </p:nvSpPr>
        <p:spPr/>
        <p:txBody>
          <a:bodyPr/>
          <a:lstStyle>
            <a:lvl1pPr>
              <a:defRPr/>
            </a:lvl1pPr>
          </a:lstStyle>
          <a:p>
            <a:pPr>
              <a:defRPr/>
            </a:pPr>
            <a:fld id="{EBE70CC1-CA12-44F9-9896-CA40EFF12526}" type="slidenum">
              <a:rPr/>
              <a:pPr>
                <a:defRPr/>
              </a:pPr>
              <a:t>‹#›</a:t>
            </a:fld>
            <a:endParaRPr/>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Konten dengan Keterangan">
    <p:spTree>
      <p:nvGrpSpPr>
        <p:cNvPr id="1" name=""/>
        <p:cNvGrpSpPr/>
        <p:nvPr/>
      </p:nvGrpSpPr>
      <p:grpSpPr>
        <a:xfrm>
          <a:off x="0" y="0"/>
          <a:ext cx="0" cy="0"/>
          <a:chOff x="0" y="0"/>
          <a:chExt cx="0" cy="0"/>
        </a:xfrm>
      </p:grpSpPr>
      <p:sp>
        <p:nvSpPr>
          <p:cNvPr id="2" name="Judul 1"/>
          <p:cNvSpPr>
            <a:spLocks noGrp="1"/>
          </p:cNvSpPr>
          <p:nvPr>
            <p:ph type="title"/>
          </p:nvPr>
        </p:nvSpPr>
        <p:spPr>
          <a:xfrm>
            <a:off x="4970011" y="919616"/>
            <a:ext cx="3116717" cy="2532888"/>
          </a:xfrm>
        </p:spPr>
        <p:txBody>
          <a:bodyPr/>
          <a:lstStyle>
            <a:lvl1pPr latinLnBrk="0">
              <a:defRPr lang="id-ID" sz="3200"/>
            </a:lvl1pPr>
          </a:lstStyle>
          <a:p>
            <a:r>
              <a:rPr lang="en-US" smtClean="0"/>
              <a:t>Click to edit Master title style</a:t>
            </a:r>
            <a:endParaRPr lang="id-ID"/>
          </a:p>
        </p:txBody>
      </p:sp>
      <p:sp>
        <p:nvSpPr>
          <p:cNvPr id="3" name="Tempat Penampung Konten 2"/>
          <p:cNvSpPr>
            <a:spLocks noGrp="1"/>
          </p:cNvSpPr>
          <p:nvPr>
            <p:ph idx="1"/>
          </p:nvPr>
        </p:nvSpPr>
        <p:spPr>
          <a:xfrm>
            <a:off x="1057276" y="915923"/>
            <a:ext cx="3912734" cy="5065776"/>
          </a:xfrm>
        </p:spPr>
        <p:txBody>
          <a:bodyPr/>
          <a:lstStyle>
            <a:lvl1pPr latinLnBrk="0">
              <a:defRPr lang="id-ID" sz="2200"/>
            </a:lvl1pPr>
            <a:lvl2pPr latinLnBrk="0">
              <a:defRPr lang="id-ID" sz="1800"/>
            </a:lvl2pPr>
            <a:lvl3pPr latinLnBrk="0">
              <a:defRPr lang="id-ID" sz="1600"/>
            </a:lvl3pPr>
            <a:lvl4pPr latinLnBrk="0">
              <a:defRPr lang="id-ID" sz="1600"/>
            </a:lvl4pPr>
            <a:lvl5pPr latinLnBrk="0">
              <a:defRPr lang="id-ID" sz="1600"/>
            </a:lvl5pPr>
            <a:lvl6pPr latinLnBrk="0">
              <a:defRPr lang="id-ID" sz="1600"/>
            </a:lvl6pPr>
            <a:lvl7pPr latinLnBrk="0">
              <a:defRPr lang="id-ID" sz="1600"/>
            </a:lvl7pPr>
            <a:lvl8pPr latinLnBrk="0">
              <a:defRPr lang="id-ID" sz="1600"/>
            </a:lvl8pPr>
            <a:lvl9pPr latinLnBrk="0">
              <a:defRPr lang="id-ID"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dirty="0"/>
          </a:p>
        </p:txBody>
      </p:sp>
      <p:sp>
        <p:nvSpPr>
          <p:cNvPr id="4" name="Tempat Penampung Teks 3"/>
          <p:cNvSpPr>
            <a:spLocks noGrp="1"/>
          </p:cNvSpPr>
          <p:nvPr>
            <p:ph type="body" sz="half" idx="2"/>
          </p:nvPr>
        </p:nvSpPr>
        <p:spPr>
          <a:xfrm>
            <a:off x="4970011" y="3446401"/>
            <a:ext cx="3116717" cy="2535303"/>
          </a:xfrm>
        </p:spPr>
        <p:txBody>
          <a:bodyPr>
            <a:normAutofit/>
          </a:bodyPr>
          <a:lstStyle>
            <a:lvl1pPr marL="0" indent="0" latinLnBrk="0">
              <a:spcBef>
                <a:spcPts val="900"/>
              </a:spcBef>
              <a:buNone/>
              <a:defRPr lang="id-ID" sz="1800"/>
            </a:lvl1pPr>
            <a:lvl2pPr marL="457200" indent="0" latinLnBrk="0">
              <a:buNone/>
              <a:defRPr lang="id-ID" sz="1400"/>
            </a:lvl2pPr>
            <a:lvl3pPr marL="914400" indent="0" latinLnBrk="0">
              <a:buNone/>
              <a:defRPr lang="id-ID" sz="1200"/>
            </a:lvl3pPr>
            <a:lvl4pPr marL="1371600" indent="0" latinLnBrk="0">
              <a:buNone/>
              <a:defRPr lang="id-ID" sz="1000"/>
            </a:lvl4pPr>
            <a:lvl5pPr marL="1828800" indent="0" latinLnBrk="0">
              <a:buNone/>
              <a:defRPr lang="id-ID" sz="1000"/>
            </a:lvl5pPr>
            <a:lvl6pPr marL="2286000" indent="0" latinLnBrk="0">
              <a:buNone/>
              <a:defRPr lang="id-ID" sz="1000"/>
            </a:lvl6pPr>
            <a:lvl7pPr marL="2743200" indent="0" latinLnBrk="0">
              <a:buNone/>
              <a:defRPr lang="id-ID" sz="1000"/>
            </a:lvl7pPr>
            <a:lvl8pPr marL="3200400" indent="0" latinLnBrk="0">
              <a:buNone/>
              <a:defRPr lang="id-ID" sz="1000"/>
            </a:lvl8pPr>
            <a:lvl9pPr marL="3657600" indent="0" latinLnBrk="0">
              <a:buNone/>
              <a:defRPr lang="id-ID" sz="1000"/>
            </a:lvl9pPr>
          </a:lstStyle>
          <a:p>
            <a:pPr lvl="0"/>
            <a:r>
              <a:rPr lang="en-US" smtClean="0"/>
              <a:t>Click to edit Master text styles</a:t>
            </a:r>
          </a:p>
        </p:txBody>
      </p:sp>
      <p:sp>
        <p:nvSpPr>
          <p:cNvPr id="5" name="Tempat Penampung Tanggal 4"/>
          <p:cNvSpPr>
            <a:spLocks noGrp="1"/>
          </p:cNvSpPr>
          <p:nvPr>
            <p:ph type="dt" sz="half" idx="10"/>
          </p:nvPr>
        </p:nvSpPr>
        <p:spPr/>
        <p:txBody>
          <a:bodyPr/>
          <a:lstStyle>
            <a:lvl1pPr>
              <a:defRPr/>
            </a:lvl1pPr>
          </a:lstStyle>
          <a:p>
            <a:pPr>
              <a:defRPr/>
            </a:pPr>
            <a:r>
              <a:t>22.7.12</a:t>
            </a:r>
          </a:p>
        </p:txBody>
      </p:sp>
      <p:sp>
        <p:nvSpPr>
          <p:cNvPr id="6" name="Tempat Penampung Footer 5"/>
          <p:cNvSpPr>
            <a:spLocks noGrp="1"/>
          </p:cNvSpPr>
          <p:nvPr>
            <p:ph type="ftr" sz="quarter" idx="11"/>
          </p:nvPr>
        </p:nvSpPr>
        <p:spPr/>
        <p:txBody>
          <a:bodyPr/>
          <a:lstStyle>
            <a:lvl1pPr>
              <a:defRPr/>
            </a:lvl1pPr>
          </a:lstStyle>
          <a:p>
            <a:pPr>
              <a:defRPr/>
            </a:pPr>
            <a:r>
              <a:t>Teks footer di sini</a:t>
            </a:r>
          </a:p>
        </p:txBody>
      </p:sp>
      <p:sp>
        <p:nvSpPr>
          <p:cNvPr id="7" name="Tempat Penampung Nomor Slide 6"/>
          <p:cNvSpPr>
            <a:spLocks noGrp="1"/>
          </p:cNvSpPr>
          <p:nvPr>
            <p:ph type="sldNum" sz="quarter" idx="12"/>
          </p:nvPr>
        </p:nvSpPr>
        <p:spPr/>
        <p:txBody>
          <a:bodyPr/>
          <a:lstStyle>
            <a:lvl1pPr>
              <a:defRPr/>
            </a:lvl1pPr>
          </a:lstStyle>
          <a:p>
            <a:pPr>
              <a:defRPr/>
            </a:pPr>
            <a:fld id="{CB65F9D4-BE03-4D1C-8175-7FA2FB55729B}" type="slidenum">
              <a:rPr/>
              <a:pPr>
                <a:defRPr/>
              </a:pPr>
              <a:t>‹#›</a:t>
            </a:fld>
            <a:endParaRPr/>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Gambar dengan Keterangan">
    <p:spTree>
      <p:nvGrpSpPr>
        <p:cNvPr id="1" name=""/>
        <p:cNvGrpSpPr/>
        <p:nvPr/>
      </p:nvGrpSpPr>
      <p:grpSpPr>
        <a:xfrm>
          <a:off x="0" y="0"/>
          <a:ext cx="0" cy="0"/>
          <a:chOff x="0" y="0"/>
          <a:chExt cx="0" cy="0"/>
        </a:xfrm>
      </p:grpSpPr>
      <p:sp>
        <p:nvSpPr>
          <p:cNvPr id="2" name="Judul 1"/>
          <p:cNvSpPr>
            <a:spLocks noGrp="1"/>
          </p:cNvSpPr>
          <p:nvPr>
            <p:ph type="title"/>
          </p:nvPr>
        </p:nvSpPr>
        <p:spPr>
          <a:xfrm>
            <a:off x="4970012" y="919616"/>
            <a:ext cx="3116717" cy="2532888"/>
          </a:xfrm>
        </p:spPr>
        <p:txBody>
          <a:bodyPr/>
          <a:lstStyle>
            <a:lvl1pPr latinLnBrk="0">
              <a:defRPr lang="id-ID" sz="3200"/>
            </a:lvl1pPr>
          </a:lstStyle>
          <a:p>
            <a:r>
              <a:rPr lang="en-US" smtClean="0"/>
              <a:t>Click to edit Master title style</a:t>
            </a:r>
            <a:endParaRPr lang="id-ID"/>
          </a:p>
        </p:txBody>
      </p:sp>
      <p:sp>
        <p:nvSpPr>
          <p:cNvPr id="3" name="Tempat Penampung Gambar 2"/>
          <p:cNvSpPr>
            <a:spLocks noGrp="1"/>
          </p:cNvSpPr>
          <p:nvPr>
            <p:ph type="pic" idx="1"/>
          </p:nvPr>
        </p:nvSpPr>
        <p:spPr>
          <a:xfrm>
            <a:off x="0" y="915923"/>
            <a:ext cx="4970008" cy="5065776"/>
          </a:xfrm>
        </p:spPr>
        <p:txBody>
          <a:bodyPr tIns="1371600" rtlCol="0">
            <a:normAutofit/>
          </a:bodyPr>
          <a:lstStyle>
            <a:lvl1pPr marL="0" indent="0" algn="ctr" latinLnBrk="0">
              <a:spcBef>
                <a:spcPts val="0"/>
              </a:spcBef>
              <a:buNone/>
              <a:defRPr lang="id-ID" sz="2200"/>
            </a:lvl1pPr>
            <a:lvl2pPr marL="457200" indent="0" latinLnBrk="0">
              <a:buNone/>
              <a:defRPr lang="id-ID" sz="2800"/>
            </a:lvl2pPr>
            <a:lvl3pPr marL="914400" indent="0" latinLnBrk="0">
              <a:buNone/>
              <a:defRPr lang="id-ID" sz="2400"/>
            </a:lvl3pPr>
            <a:lvl4pPr marL="1371600" indent="0" latinLnBrk="0">
              <a:buNone/>
              <a:defRPr lang="id-ID" sz="2000"/>
            </a:lvl4pPr>
            <a:lvl5pPr marL="1828800" indent="0" latinLnBrk="0">
              <a:buNone/>
              <a:defRPr lang="id-ID" sz="2000"/>
            </a:lvl5pPr>
            <a:lvl6pPr marL="2286000" indent="0" latinLnBrk="0">
              <a:buNone/>
              <a:defRPr lang="id-ID" sz="2000"/>
            </a:lvl6pPr>
            <a:lvl7pPr marL="2743200" indent="0" latinLnBrk="0">
              <a:buNone/>
              <a:defRPr lang="id-ID" sz="2000"/>
            </a:lvl7pPr>
            <a:lvl8pPr marL="3200400" indent="0" latinLnBrk="0">
              <a:buNone/>
              <a:defRPr lang="id-ID" sz="2000"/>
            </a:lvl8pPr>
            <a:lvl9pPr marL="3657600" indent="0" latinLnBrk="0">
              <a:buNone/>
              <a:defRPr lang="id-ID" sz="2000"/>
            </a:lvl9pPr>
          </a:lstStyle>
          <a:p>
            <a:pPr lvl="0"/>
            <a:r>
              <a:rPr lang="en-US" noProof="0" smtClean="0"/>
              <a:t>Click icon to add picture</a:t>
            </a:r>
            <a:endParaRPr lang="id-ID" noProof="0" dirty="0"/>
          </a:p>
        </p:txBody>
      </p:sp>
      <p:sp>
        <p:nvSpPr>
          <p:cNvPr id="4" name="Tempat Penampung Teks 3"/>
          <p:cNvSpPr>
            <a:spLocks noGrp="1"/>
          </p:cNvSpPr>
          <p:nvPr>
            <p:ph type="body" sz="half" idx="2"/>
          </p:nvPr>
        </p:nvSpPr>
        <p:spPr>
          <a:xfrm>
            <a:off x="4970012" y="3446397"/>
            <a:ext cx="3116717" cy="2535304"/>
          </a:xfrm>
        </p:spPr>
        <p:txBody>
          <a:bodyPr>
            <a:normAutofit/>
          </a:bodyPr>
          <a:lstStyle>
            <a:lvl1pPr marL="0" indent="0" latinLnBrk="0">
              <a:spcBef>
                <a:spcPts val="900"/>
              </a:spcBef>
              <a:buNone/>
              <a:defRPr lang="id-ID" sz="1800"/>
            </a:lvl1pPr>
            <a:lvl2pPr marL="457200" indent="0" latinLnBrk="0">
              <a:buNone/>
              <a:defRPr lang="id-ID" sz="1400"/>
            </a:lvl2pPr>
            <a:lvl3pPr marL="914400" indent="0" latinLnBrk="0">
              <a:buNone/>
              <a:defRPr lang="id-ID" sz="1200"/>
            </a:lvl3pPr>
            <a:lvl4pPr marL="1371600" indent="0" latinLnBrk="0">
              <a:buNone/>
              <a:defRPr lang="id-ID" sz="1000"/>
            </a:lvl4pPr>
            <a:lvl5pPr marL="1828800" indent="0" latinLnBrk="0">
              <a:buNone/>
              <a:defRPr lang="id-ID" sz="1000"/>
            </a:lvl5pPr>
            <a:lvl6pPr marL="2286000" indent="0" latinLnBrk="0">
              <a:buNone/>
              <a:defRPr lang="id-ID" sz="1000"/>
            </a:lvl6pPr>
            <a:lvl7pPr marL="2743200" indent="0" latinLnBrk="0">
              <a:buNone/>
              <a:defRPr lang="id-ID" sz="1000"/>
            </a:lvl7pPr>
            <a:lvl8pPr marL="3200400" indent="0" latinLnBrk="0">
              <a:buNone/>
              <a:defRPr lang="id-ID" sz="1000"/>
            </a:lvl8pPr>
            <a:lvl9pPr marL="3657600" indent="0" latinLnBrk="0">
              <a:buNone/>
              <a:defRPr lang="id-ID" sz="1000"/>
            </a:lvl9pPr>
          </a:lstStyle>
          <a:p>
            <a:pPr lvl="0"/>
            <a:r>
              <a:rPr lang="en-US" smtClean="0"/>
              <a:t>Click to edit Master text styles</a:t>
            </a:r>
          </a:p>
        </p:txBody>
      </p:sp>
      <p:sp>
        <p:nvSpPr>
          <p:cNvPr id="5" name="Tempat Penampung Tanggal 4"/>
          <p:cNvSpPr>
            <a:spLocks noGrp="1"/>
          </p:cNvSpPr>
          <p:nvPr>
            <p:ph type="dt" sz="half" idx="10"/>
          </p:nvPr>
        </p:nvSpPr>
        <p:spPr/>
        <p:txBody>
          <a:bodyPr/>
          <a:lstStyle>
            <a:lvl1pPr>
              <a:defRPr/>
            </a:lvl1pPr>
          </a:lstStyle>
          <a:p>
            <a:pPr>
              <a:defRPr/>
            </a:pPr>
            <a:r>
              <a:t>22.7.12</a:t>
            </a:r>
          </a:p>
        </p:txBody>
      </p:sp>
      <p:sp>
        <p:nvSpPr>
          <p:cNvPr id="6" name="Tempat Penampung Footer 5"/>
          <p:cNvSpPr>
            <a:spLocks noGrp="1"/>
          </p:cNvSpPr>
          <p:nvPr>
            <p:ph type="ftr" sz="quarter" idx="11"/>
          </p:nvPr>
        </p:nvSpPr>
        <p:spPr/>
        <p:txBody>
          <a:bodyPr/>
          <a:lstStyle>
            <a:lvl1pPr>
              <a:defRPr/>
            </a:lvl1pPr>
          </a:lstStyle>
          <a:p>
            <a:pPr>
              <a:defRPr/>
            </a:pPr>
            <a:r>
              <a:t>Teks footer di sini</a:t>
            </a:r>
          </a:p>
        </p:txBody>
      </p:sp>
      <p:sp>
        <p:nvSpPr>
          <p:cNvPr id="7" name="Tempat Penampung Nomor Slide 6"/>
          <p:cNvSpPr>
            <a:spLocks noGrp="1"/>
          </p:cNvSpPr>
          <p:nvPr>
            <p:ph type="sldNum" sz="quarter" idx="12"/>
          </p:nvPr>
        </p:nvSpPr>
        <p:spPr/>
        <p:txBody>
          <a:bodyPr/>
          <a:lstStyle>
            <a:lvl1pPr>
              <a:defRPr/>
            </a:lvl1pPr>
          </a:lstStyle>
          <a:p>
            <a:pPr>
              <a:defRPr/>
            </a:pPr>
            <a:fld id="{BFBA7D85-A1C6-440D-8551-043BDA4BAC06}" type="slidenum">
              <a:rPr/>
              <a:pPr>
                <a:defRPr/>
              </a:pPr>
              <a:t>‹#›</a:t>
            </a:fld>
            <a:endParaRPr/>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Judul dan Teks Vertikal">
    <p:spTree>
      <p:nvGrpSpPr>
        <p:cNvPr id="1" name=""/>
        <p:cNvGrpSpPr/>
        <p:nvPr/>
      </p:nvGrpSpPr>
      <p:grpSpPr>
        <a:xfrm>
          <a:off x="0" y="0"/>
          <a:ext cx="0" cy="0"/>
          <a:chOff x="0" y="0"/>
          <a:chExt cx="0" cy="0"/>
        </a:xfrm>
      </p:grpSpPr>
      <p:sp>
        <p:nvSpPr>
          <p:cNvPr id="2" name="Judul 1"/>
          <p:cNvSpPr>
            <a:spLocks noGrp="1"/>
          </p:cNvSpPr>
          <p:nvPr>
            <p:ph type="title"/>
          </p:nvPr>
        </p:nvSpPr>
        <p:spPr/>
        <p:txBody>
          <a:bodyPr/>
          <a:lstStyle/>
          <a:p>
            <a:r>
              <a:rPr lang="en-US" smtClean="0"/>
              <a:t>Click to edit Master title style</a:t>
            </a:r>
            <a:endParaRPr lang="id-ID"/>
          </a:p>
        </p:txBody>
      </p:sp>
      <p:sp>
        <p:nvSpPr>
          <p:cNvPr id="3" name="Tempat Penampung Teks Vertika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mpat Penampung Tanggal 3"/>
          <p:cNvSpPr>
            <a:spLocks noGrp="1"/>
          </p:cNvSpPr>
          <p:nvPr>
            <p:ph type="dt" sz="half" idx="10"/>
          </p:nvPr>
        </p:nvSpPr>
        <p:spPr/>
        <p:txBody>
          <a:bodyPr/>
          <a:lstStyle>
            <a:lvl1pPr>
              <a:defRPr/>
            </a:lvl1pPr>
          </a:lstStyle>
          <a:p>
            <a:pPr>
              <a:defRPr/>
            </a:pPr>
            <a:r>
              <a:t>22.7.12</a:t>
            </a:r>
          </a:p>
        </p:txBody>
      </p:sp>
      <p:sp>
        <p:nvSpPr>
          <p:cNvPr id="5" name="Tempat Penampung Footer 4"/>
          <p:cNvSpPr>
            <a:spLocks noGrp="1"/>
          </p:cNvSpPr>
          <p:nvPr>
            <p:ph type="ftr" sz="quarter" idx="11"/>
          </p:nvPr>
        </p:nvSpPr>
        <p:spPr/>
        <p:txBody>
          <a:bodyPr/>
          <a:lstStyle>
            <a:lvl1pPr>
              <a:defRPr/>
            </a:lvl1pPr>
          </a:lstStyle>
          <a:p>
            <a:pPr>
              <a:defRPr/>
            </a:pPr>
            <a:r>
              <a:t>Teks footer di sini</a:t>
            </a:r>
          </a:p>
        </p:txBody>
      </p:sp>
      <p:sp>
        <p:nvSpPr>
          <p:cNvPr id="6" name="Tempat Penampung Nomor Slide 5"/>
          <p:cNvSpPr>
            <a:spLocks noGrp="1"/>
          </p:cNvSpPr>
          <p:nvPr>
            <p:ph type="sldNum" sz="quarter" idx="12"/>
          </p:nvPr>
        </p:nvSpPr>
        <p:spPr/>
        <p:txBody>
          <a:bodyPr/>
          <a:lstStyle>
            <a:lvl1pPr>
              <a:defRPr/>
            </a:lvl1pPr>
          </a:lstStyle>
          <a:p>
            <a:pPr>
              <a:defRPr/>
            </a:pPr>
            <a:fld id="{0AC42B9D-B6C0-4934-BA51-B4ECDA12A969}" type="slidenum">
              <a:rPr/>
              <a:pPr>
                <a:defRPr/>
              </a:pPr>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52384" y="6421461"/>
            <a:ext cx="2133600" cy="365125"/>
          </a:xfrm>
        </p:spPr>
        <p:txBody>
          <a:bodyPr/>
          <a:lstStyle>
            <a:lvl1pPr algn="l">
              <a:defRPr>
                <a:solidFill>
                  <a:schemeClr val="tx1"/>
                </a:solidFill>
              </a:defRPr>
            </a:lvl1pPr>
          </a:lstStyle>
          <a:p>
            <a:fld id="{35F09553-D2F9-4BF0-BBB6-394C9EFC10F2}" type="slidenum">
              <a:rPr lang="en-US" smtClean="0">
                <a:solidFill>
                  <a:prstClr val="black"/>
                </a:solidFill>
              </a:rPr>
              <a:pPr/>
              <a:t>‹#›</a:t>
            </a:fld>
            <a:endParaRPr lang="en-US" dirty="0">
              <a:solidFill>
                <a:prstClr val="black"/>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Judul Vertikal dan Teks">
    <p:spTree>
      <p:nvGrpSpPr>
        <p:cNvPr id="1" name=""/>
        <p:cNvGrpSpPr/>
        <p:nvPr/>
      </p:nvGrpSpPr>
      <p:grpSpPr>
        <a:xfrm>
          <a:off x="0" y="0"/>
          <a:ext cx="0" cy="0"/>
          <a:chOff x="0" y="0"/>
          <a:chExt cx="0" cy="0"/>
        </a:xfrm>
      </p:grpSpPr>
      <p:sp>
        <p:nvSpPr>
          <p:cNvPr id="2" name="Judul Vertikal 1"/>
          <p:cNvSpPr>
            <a:spLocks noGrp="1"/>
          </p:cNvSpPr>
          <p:nvPr>
            <p:ph type="title" orient="vert"/>
          </p:nvPr>
        </p:nvSpPr>
        <p:spPr>
          <a:xfrm>
            <a:off x="6543675" y="190505"/>
            <a:ext cx="1543050" cy="5986463"/>
          </a:xfrm>
        </p:spPr>
        <p:txBody>
          <a:bodyPr vert="eaVert"/>
          <a:lstStyle/>
          <a:p>
            <a:r>
              <a:rPr lang="en-US" smtClean="0"/>
              <a:t>Click to edit Master title style</a:t>
            </a:r>
            <a:endParaRPr lang="id-ID"/>
          </a:p>
        </p:txBody>
      </p:sp>
      <p:sp>
        <p:nvSpPr>
          <p:cNvPr id="3" name="Tempat Penampung Teks Vertikal 2"/>
          <p:cNvSpPr>
            <a:spLocks noGrp="1"/>
          </p:cNvSpPr>
          <p:nvPr>
            <p:ph type="body" orient="vert" idx="1"/>
          </p:nvPr>
        </p:nvSpPr>
        <p:spPr>
          <a:xfrm>
            <a:off x="628652" y="190505"/>
            <a:ext cx="5800725" cy="59864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mpat Penampung Tanggal 3"/>
          <p:cNvSpPr>
            <a:spLocks noGrp="1"/>
          </p:cNvSpPr>
          <p:nvPr>
            <p:ph type="dt" sz="half" idx="10"/>
          </p:nvPr>
        </p:nvSpPr>
        <p:spPr/>
        <p:txBody>
          <a:bodyPr/>
          <a:lstStyle>
            <a:lvl1pPr>
              <a:defRPr/>
            </a:lvl1pPr>
          </a:lstStyle>
          <a:p>
            <a:pPr>
              <a:defRPr/>
            </a:pPr>
            <a:r>
              <a:t>22.7.12</a:t>
            </a:r>
          </a:p>
        </p:txBody>
      </p:sp>
      <p:sp>
        <p:nvSpPr>
          <p:cNvPr id="5" name="Tempat Penampung Footer 4"/>
          <p:cNvSpPr>
            <a:spLocks noGrp="1"/>
          </p:cNvSpPr>
          <p:nvPr>
            <p:ph type="ftr" sz="quarter" idx="11"/>
          </p:nvPr>
        </p:nvSpPr>
        <p:spPr/>
        <p:txBody>
          <a:bodyPr/>
          <a:lstStyle>
            <a:lvl1pPr>
              <a:defRPr/>
            </a:lvl1pPr>
          </a:lstStyle>
          <a:p>
            <a:pPr>
              <a:defRPr/>
            </a:pPr>
            <a:r>
              <a:t>Teks footer di sini</a:t>
            </a:r>
          </a:p>
        </p:txBody>
      </p:sp>
      <p:sp>
        <p:nvSpPr>
          <p:cNvPr id="6" name="Tempat Penampung Nomor Slide 5"/>
          <p:cNvSpPr>
            <a:spLocks noGrp="1"/>
          </p:cNvSpPr>
          <p:nvPr>
            <p:ph type="sldNum" sz="quarter" idx="12"/>
          </p:nvPr>
        </p:nvSpPr>
        <p:spPr/>
        <p:txBody>
          <a:bodyPr/>
          <a:lstStyle>
            <a:lvl1pPr>
              <a:defRPr/>
            </a:lvl1pPr>
          </a:lstStyle>
          <a:p>
            <a:pPr>
              <a:defRPr/>
            </a:pPr>
            <a:fld id="{E6EC1B34-FCDF-4377-BD4B-600B0F199657}" type="slidenum">
              <a:rPr/>
              <a:pPr>
                <a:defRPr/>
              </a:pPr>
              <a:t>‹#›</a:t>
            </a:fld>
            <a:endParaRPr/>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2DA595-1471-4471-9CC0-1AB445BED880}" type="datetime1">
              <a:rPr lang="en-US" smtClean="0"/>
              <a:pPr/>
              <a:t>6/4/2015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B8C208-C1C0-4F6A-A962-AA7B120C912F}"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E57F0-963C-4115-8B4C-7D39A8FD5357}" type="datetime1">
              <a:rPr lang="en-US" smtClean="0"/>
              <a:pPr/>
              <a:t>6/4/2015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B8C208-C1C0-4F6A-A962-AA7B120C912F}"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73E0B4-A43A-42BE-83A2-7B6D71F785D1}" type="datetimeFigureOut">
              <a:rPr lang="en-US" smtClean="0"/>
              <a:pPr/>
              <a:t>6/4/2015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655F0-D05D-4A86-97E4-3FF46CE6ADE7}"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73E0B4-A43A-42BE-83A2-7B6D71F785D1}" type="datetimeFigureOut">
              <a:rPr lang="en-US" smtClean="0"/>
              <a:pPr/>
              <a:t>6/4/2015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655F0-D05D-4A86-97E4-3FF46CE6ADE7}"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73E0B4-A43A-42BE-83A2-7B6D71F785D1}" type="datetimeFigureOut">
              <a:rPr lang="en-US" smtClean="0"/>
              <a:pPr/>
              <a:t>6/4/2015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655F0-D05D-4A86-97E4-3FF46CE6ADE7}"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73E0B4-A43A-42BE-83A2-7B6D71F785D1}" type="datetimeFigureOut">
              <a:rPr lang="en-US" smtClean="0"/>
              <a:pPr/>
              <a:t>6/4/2015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655F0-D05D-4A86-97E4-3FF46CE6ADE7}"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73E0B4-A43A-42BE-83A2-7B6D71F785D1}" type="datetimeFigureOut">
              <a:rPr lang="en-US" smtClean="0"/>
              <a:pPr/>
              <a:t>6/4/2015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8655F0-D05D-4A86-97E4-3FF46CE6ADE7}"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73E0B4-A43A-42BE-83A2-7B6D71F785D1}" type="datetimeFigureOut">
              <a:rPr lang="en-US" smtClean="0"/>
              <a:pPr/>
              <a:t>6/4/2015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8655F0-D05D-4A86-97E4-3FF46CE6ADE7}"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73E0B4-A43A-42BE-83A2-7B6D71F785D1}" type="datetimeFigureOut">
              <a:rPr lang="en-US" smtClean="0"/>
              <a:pPr/>
              <a:t>6/4/2015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8655F0-D05D-4A86-97E4-3FF46CE6ADE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d-ID"/>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a:p>
        </p:txBody>
      </p:sp>
      <p:sp>
        <p:nvSpPr>
          <p:cNvPr id="4" name="Date Placeholder 3"/>
          <p:cNvSpPr>
            <a:spLocks noGrp="1"/>
          </p:cNvSpPr>
          <p:nvPr>
            <p:ph type="dt" sz="half" idx="10"/>
          </p:nvPr>
        </p:nvSpPr>
        <p:spPr/>
        <p:txBody>
          <a:bodyPr/>
          <a:lstStyle/>
          <a:p>
            <a:fld id="{81CE8011-FFDF-42DB-8220-1F31DB756586}" type="datetime1">
              <a:rPr lang="id-ID">
                <a:solidFill>
                  <a:prstClr val="black">
                    <a:tint val="75000"/>
                  </a:prstClr>
                </a:solidFill>
              </a:rPr>
              <a:pPr/>
              <a:t>04/06/2015</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6" name="Slide Number Placeholder 5"/>
          <p:cNvSpPr>
            <a:spLocks noGrp="1"/>
          </p:cNvSpPr>
          <p:nvPr>
            <p:ph type="sldNum" sz="quarter" idx="12"/>
          </p:nvPr>
        </p:nvSpPr>
        <p:spPr>
          <a:xfrm>
            <a:off x="6934200" y="6492875"/>
            <a:ext cx="2133600" cy="365125"/>
          </a:xfrm>
        </p:spPr>
        <p:txBody>
          <a:bodyPr/>
          <a:lstStyle>
            <a:lvl1pPr>
              <a:defRPr sz="1400">
                <a:solidFill>
                  <a:schemeClr val="tx1"/>
                </a:solidFill>
              </a:defRPr>
            </a:lvl1pPr>
          </a:lstStyle>
          <a:p>
            <a:fld id="{AB193708-70A4-4E9F-A43D-16783D8BD4DD}" type="slidenum">
              <a:rPr lang="id-ID">
                <a:solidFill>
                  <a:prstClr val="black"/>
                </a:solidFill>
              </a:rPr>
              <a:pPr/>
              <a:t>‹#›</a:t>
            </a:fld>
            <a:endParaRPr lang="id-ID">
              <a:solidFill>
                <a:prstClr val="black"/>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73E0B4-A43A-42BE-83A2-7B6D71F785D1}" type="datetimeFigureOut">
              <a:rPr lang="en-US" smtClean="0"/>
              <a:pPr/>
              <a:t>6/4/2015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655F0-D05D-4A86-97E4-3FF46CE6ADE7}"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73E0B4-A43A-42BE-83A2-7B6D71F785D1}" type="datetimeFigureOut">
              <a:rPr lang="en-US" smtClean="0"/>
              <a:pPr/>
              <a:t>6/4/2015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655F0-D05D-4A86-97E4-3FF46CE6ADE7}"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73E0B4-A43A-42BE-83A2-7B6D71F785D1}" type="datetimeFigureOut">
              <a:rPr lang="en-US" smtClean="0"/>
              <a:pPr/>
              <a:t>6/4/2015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655F0-D05D-4A86-97E4-3FF46CE6ADE7}"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73E0B4-A43A-42BE-83A2-7B6D71F785D1}" type="datetimeFigureOut">
              <a:rPr lang="en-US" smtClean="0"/>
              <a:pPr/>
              <a:t>6/4/2015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655F0-D05D-4A86-97E4-3FF46CE6ADE7}"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id-ID"/>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a:p>
        </p:txBody>
      </p:sp>
      <p:sp>
        <p:nvSpPr>
          <p:cNvPr id="4" name="Date Placeholder 3"/>
          <p:cNvSpPr>
            <a:spLocks noGrp="1"/>
          </p:cNvSpPr>
          <p:nvPr>
            <p:ph type="dt" sz="half" idx="10"/>
          </p:nvPr>
        </p:nvSpPr>
        <p:spPr/>
        <p:txBody>
          <a:bodyPr/>
          <a:lstStyle/>
          <a:p>
            <a:fld id="{81CE8011-FFDF-42DB-8220-1F31DB756586}" type="datetime1">
              <a:rPr lang="id-ID">
                <a:solidFill>
                  <a:prstClr val="black">
                    <a:tint val="75000"/>
                  </a:prstClr>
                </a:solidFill>
              </a:rPr>
              <a:pPr/>
              <a:t>04/06/2015</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6" name="Slide Number Placeholder 5"/>
          <p:cNvSpPr>
            <a:spLocks noGrp="1"/>
          </p:cNvSpPr>
          <p:nvPr>
            <p:ph type="sldNum" sz="quarter" idx="12"/>
          </p:nvPr>
        </p:nvSpPr>
        <p:spPr>
          <a:xfrm>
            <a:off x="6934200" y="6492877"/>
            <a:ext cx="2133600" cy="365125"/>
          </a:xfrm>
        </p:spPr>
        <p:txBody>
          <a:bodyPr/>
          <a:lstStyle>
            <a:lvl1pPr>
              <a:defRPr sz="1400">
                <a:solidFill>
                  <a:schemeClr val="tx1"/>
                </a:solidFill>
              </a:defRPr>
            </a:lvl1pPr>
          </a:lstStyle>
          <a:p>
            <a:fld id="{AB193708-70A4-4E9F-A43D-16783D8BD4DD}" type="slidenum">
              <a:rPr lang="id-ID">
                <a:solidFill>
                  <a:prstClr val="black"/>
                </a:solidFill>
              </a:rPr>
              <a:pPr/>
              <a:t>‹#›</a:t>
            </a:fld>
            <a:endParaRPr lang="id-ID">
              <a:solidFill>
                <a:prstClr val="black"/>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EE79F7FB-A5C2-4F12-984E-93ECC8BF1A8F}" type="datetime1">
              <a:rPr lang="id-ID">
                <a:solidFill>
                  <a:prstClr val="black">
                    <a:tint val="75000"/>
                  </a:prstClr>
                </a:solidFill>
              </a:rPr>
              <a:pPr/>
              <a:t>04/06/2015</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6" name="Slide Number Placeholder 5"/>
          <p:cNvSpPr>
            <a:spLocks noGrp="1"/>
          </p:cNvSpPr>
          <p:nvPr>
            <p:ph type="sldNum" sz="quarter" idx="12"/>
          </p:nvPr>
        </p:nvSpPr>
        <p:spPr/>
        <p:txBody>
          <a:bodyPr/>
          <a:lstStyle/>
          <a:p>
            <a:fld id="{AB193708-70A4-4E9F-A43D-16783D8BD4DD}" type="slidenum">
              <a:rPr lang="id-ID">
                <a:solidFill>
                  <a:prstClr val="black">
                    <a:tint val="75000"/>
                  </a:prstClr>
                </a:solidFill>
              </a:rPr>
              <a:pPr/>
              <a:t>‹#›</a:t>
            </a:fld>
            <a:endParaRPr lang="id-ID">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6E4B4E-543D-43B0-B2B0-4A5EB06ED5AD}" type="datetime1">
              <a:rPr lang="id-ID">
                <a:solidFill>
                  <a:prstClr val="black">
                    <a:tint val="75000"/>
                  </a:prstClr>
                </a:solidFill>
              </a:rPr>
              <a:pPr/>
              <a:t>04/06/2015</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6" name="Slide Number Placeholder 5"/>
          <p:cNvSpPr>
            <a:spLocks noGrp="1"/>
          </p:cNvSpPr>
          <p:nvPr>
            <p:ph type="sldNum" sz="quarter" idx="12"/>
          </p:nvPr>
        </p:nvSpPr>
        <p:spPr/>
        <p:txBody>
          <a:bodyPr/>
          <a:lstStyle/>
          <a:p>
            <a:fld id="{AB193708-70A4-4E9F-A43D-16783D8BD4DD}" type="slidenum">
              <a:rPr lang="id-ID">
                <a:solidFill>
                  <a:prstClr val="black">
                    <a:tint val="75000"/>
                  </a:prstClr>
                </a:solidFill>
              </a:rPr>
              <a:pPr/>
              <a:t>‹#›</a:t>
            </a:fld>
            <a:endParaRPr lang="id-ID">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p>
            <a:fld id="{55F44067-6EFB-4A7B-8961-CC27B9DD701C}" type="datetime1">
              <a:rPr lang="id-ID">
                <a:solidFill>
                  <a:prstClr val="black">
                    <a:tint val="75000"/>
                  </a:prstClr>
                </a:solidFill>
              </a:rPr>
              <a:pPr/>
              <a:t>04/06/2015</a:t>
            </a:fld>
            <a:endParaRPr lang="id-ID">
              <a:solidFill>
                <a:prstClr val="black">
                  <a:tint val="75000"/>
                </a:prstClr>
              </a:solidFill>
            </a:endParaRPr>
          </a:p>
        </p:txBody>
      </p:sp>
      <p:sp>
        <p:nvSpPr>
          <p:cNvPr id="6" name="Footer Placeholder 5"/>
          <p:cNvSpPr>
            <a:spLocks noGrp="1"/>
          </p:cNvSpPr>
          <p:nvPr>
            <p:ph type="ftr" sz="quarter" idx="11"/>
          </p:nvPr>
        </p:nvSpPr>
        <p:spPr/>
        <p:txBody>
          <a:bodyPr/>
          <a:lstStyle/>
          <a:p>
            <a:endParaRPr lang="id-ID">
              <a:solidFill>
                <a:prstClr val="black">
                  <a:tint val="75000"/>
                </a:prstClr>
              </a:solidFill>
            </a:endParaRPr>
          </a:p>
        </p:txBody>
      </p:sp>
      <p:sp>
        <p:nvSpPr>
          <p:cNvPr id="7" name="Slide Number Placeholder 6"/>
          <p:cNvSpPr>
            <a:spLocks noGrp="1"/>
          </p:cNvSpPr>
          <p:nvPr>
            <p:ph type="sldNum" sz="quarter" idx="12"/>
          </p:nvPr>
        </p:nvSpPr>
        <p:spPr/>
        <p:txBody>
          <a:bodyPr/>
          <a:lstStyle/>
          <a:p>
            <a:fld id="{AB193708-70A4-4E9F-A43D-16783D8BD4DD}" type="slidenum">
              <a:rPr lang="id-ID">
                <a:solidFill>
                  <a:prstClr val="black">
                    <a:tint val="75000"/>
                  </a:prstClr>
                </a:solidFill>
              </a:rPr>
              <a:pPr/>
              <a:t>‹#›</a:t>
            </a:fld>
            <a:endParaRPr lang="id-ID">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p>
            <a:fld id="{174C4F69-9564-46BA-9C43-2BC80EFEDB42}" type="datetime1">
              <a:rPr lang="id-ID">
                <a:solidFill>
                  <a:prstClr val="black">
                    <a:tint val="75000"/>
                  </a:prstClr>
                </a:solidFill>
              </a:rPr>
              <a:pPr/>
              <a:t>04/06/2015</a:t>
            </a:fld>
            <a:endParaRPr lang="id-ID">
              <a:solidFill>
                <a:prstClr val="black">
                  <a:tint val="75000"/>
                </a:prstClr>
              </a:solidFill>
            </a:endParaRPr>
          </a:p>
        </p:txBody>
      </p:sp>
      <p:sp>
        <p:nvSpPr>
          <p:cNvPr id="8" name="Footer Placeholder 7"/>
          <p:cNvSpPr>
            <a:spLocks noGrp="1"/>
          </p:cNvSpPr>
          <p:nvPr>
            <p:ph type="ftr" sz="quarter" idx="11"/>
          </p:nvPr>
        </p:nvSpPr>
        <p:spPr/>
        <p:txBody>
          <a:bodyPr/>
          <a:lstStyle/>
          <a:p>
            <a:endParaRPr lang="id-ID">
              <a:solidFill>
                <a:prstClr val="black">
                  <a:tint val="75000"/>
                </a:prstClr>
              </a:solidFill>
            </a:endParaRPr>
          </a:p>
        </p:txBody>
      </p:sp>
      <p:sp>
        <p:nvSpPr>
          <p:cNvPr id="9" name="Slide Number Placeholder 8"/>
          <p:cNvSpPr>
            <a:spLocks noGrp="1"/>
          </p:cNvSpPr>
          <p:nvPr>
            <p:ph type="sldNum" sz="quarter" idx="12"/>
          </p:nvPr>
        </p:nvSpPr>
        <p:spPr/>
        <p:txBody>
          <a:bodyPr/>
          <a:lstStyle/>
          <a:p>
            <a:fld id="{AB193708-70A4-4E9F-A43D-16783D8BD4DD}" type="slidenum">
              <a:rPr lang="id-ID">
                <a:solidFill>
                  <a:prstClr val="black">
                    <a:tint val="75000"/>
                  </a:prstClr>
                </a:solidFill>
              </a:rPr>
              <a:pPr/>
              <a:t>‹#›</a:t>
            </a:fld>
            <a:endParaRPr lang="id-ID">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2"/>
          <p:cNvSpPr>
            <a:spLocks noGrp="1"/>
          </p:cNvSpPr>
          <p:nvPr>
            <p:ph type="dt" sz="half" idx="10"/>
          </p:nvPr>
        </p:nvSpPr>
        <p:spPr/>
        <p:txBody>
          <a:bodyPr/>
          <a:lstStyle/>
          <a:p>
            <a:fld id="{B46A6E1C-C87F-437D-BA81-6AB8D60F6A25}" type="datetime1">
              <a:rPr lang="id-ID">
                <a:solidFill>
                  <a:prstClr val="black">
                    <a:tint val="75000"/>
                  </a:prstClr>
                </a:solidFill>
              </a:rPr>
              <a:pPr/>
              <a:t>04/06/2015</a:t>
            </a:fld>
            <a:endParaRPr lang="id-ID">
              <a:solidFill>
                <a:prstClr val="black">
                  <a:tint val="75000"/>
                </a:prstClr>
              </a:solidFill>
            </a:endParaRPr>
          </a:p>
        </p:txBody>
      </p:sp>
      <p:sp>
        <p:nvSpPr>
          <p:cNvPr id="4" name="Footer Placeholder 3"/>
          <p:cNvSpPr>
            <a:spLocks noGrp="1"/>
          </p:cNvSpPr>
          <p:nvPr>
            <p:ph type="ftr" sz="quarter" idx="11"/>
          </p:nvPr>
        </p:nvSpPr>
        <p:spPr/>
        <p:txBody>
          <a:bodyPr/>
          <a:lstStyle/>
          <a:p>
            <a:endParaRPr lang="id-ID">
              <a:solidFill>
                <a:prstClr val="black">
                  <a:tint val="75000"/>
                </a:prstClr>
              </a:solidFill>
            </a:endParaRPr>
          </a:p>
        </p:txBody>
      </p:sp>
      <p:sp>
        <p:nvSpPr>
          <p:cNvPr id="5" name="Slide Number Placeholder 4"/>
          <p:cNvSpPr>
            <a:spLocks noGrp="1"/>
          </p:cNvSpPr>
          <p:nvPr>
            <p:ph type="sldNum" sz="quarter" idx="12"/>
          </p:nvPr>
        </p:nvSpPr>
        <p:spPr/>
        <p:txBody>
          <a:bodyPr/>
          <a:lstStyle/>
          <a:p>
            <a:fld id="{AB193708-70A4-4E9F-A43D-16783D8BD4DD}" type="slidenum">
              <a:rPr lang="id-ID">
                <a:solidFill>
                  <a:prstClr val="black">
                    <a:tint val="75000"/>
                  </a:prstClr>
                </a:solidFill>
              </a:rPr>
              <a:pPr/>
              <a:t>‹#›</a:t>
            </a:fld>
            <a:endParaRPr lang="id-ID">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EE79F7FB-A5C2-4F12-984E-93ECC8BF1A8F}" type="datetime1">
              <a:rPr lang="id-ID">
                <a:solidFill>
                  <a:prstClr val="black">
                    <a:tint val="75000"/>
                  </a:prstClr>
                </a:solidFill>
              </a:rPr>
              <a:pPr/>
              <a:t>04/06/2015</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6" name="Slide Number Placeholder 5"/>
          <p:cNvSpPr>
            <a:spLocks noGrp="1"/>
          </p:cNvSpPr>
          <p:nvPr>
            <p:ph type="sldNum" sz="quarter" idx="12"/>
          </p:nvPr>
        </p:nvSpPr>
        <p:spPr/>
        <p:txBody>
          <a:bodyPr/>
          <a:lstStyle/>
          <a:p>
            <a:fld id="{AB193708-70A4-4E9F-A43D-16783D8BD4DD}" type="slidenum">
              <a:rPr lang="id-ID">
                <a:solidFill>
                  <a:prstClr val="black">
                    <a:tint val="75000"/>
                  </a:prstClr>
                </a:solidFill>
              </a:rPr>
              <a:pPr/>
              <a:t>‹#›</a:t>
            </a:fld>
            <a:endParaRPr lang="id-ID">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A33FB9-31B1-4BBF-8332-3A51C3829E04}" type="datetime1">
              <a:rPr lang="id-ID">
                <a:solidFill>
                  <a:prstClr val="black">
                    <a:tint val="75000"/>
                  </a:prstClr>
                </a:solidFill>
              </a:rPr>
              <a:pPr/>
              <a:t>04/06/2015</a:t>
            </a:fld>
            <a:endParaRPr lang="id-ID">
              <a:solidFill>
                <a:prstClr val="black">
                  <a:tint val="75000"/>
                </a:prstClr>
              </a:solidFill>
            </a:endParaRPr>
          </a:p>
        </p:txBody>
      </p:sp>
      <p:sp>
        <p:nvSpPr>
          <p:cNvPr id="3" name="Footer Placeholder 2"/>
          <p:cNvSpPr>
            <a:spLocks noGrp="1"/>
          </p:cNvSpPr>
          <p:nvPr>
            <p:ph type="ftr" sz="quarter" idx="11"/>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2"/>
          </p:nvPr>
        </p:nvSpPr>
        <p:spPr/>
        <p:txBody>
          <a:bodyPr/>
          <a:lstStyle/>
          <a:p>
            <a:fld id="{AB193708-70A4-4E9F-A43D-16783D8BD4DD}" type="slidenum">
              <a:rPr lang="id-ID">
                <a:solidFill>
                  <a:prstClr val="black">
                    <a:tint val="75000"/>
                  </a:prstClr>
                </a:solidFill>
              </a:rPr>
              <a:pPr/>
              <a:t>‹#›</a:t>
            </a:fld>
            <a:endParaRPr lang="id-ID">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4DB805-9ED1-4C09-AC77-127594811A49}" type="datetime1">
              <a:rPr lang="id-ID">
                <a:solidFill>
                  <a:prstClr val="black">
                    <a:tint val="75000"/>
                  </a:prstClr>
                </a:solidFill>
              </a:rPr>
              <a:pPr/>
              <a:t>04/06/2015</a:t>
            </a:fld>
            <a:endParaRPr lang="id-ID">
              <a:solidFill>
                <a:prstClr val="black">
                  <a:tint val="75000"/>
                </a:prstClr>
              </a:solidFill>
            </a:endParaRPr>
          </a:p>
        </p:txBody>
      </p:sp>
      <p:sp>
        <p:nvSpPr>
          <p:cNvPr id="6" name="Footer Placeholder 5"/>
          <p:cNvSpPr>
            <a:spLocks noGrp="1"/>
          </p:cNvSpPr>
          <p:nvPr>
            <p:ph type="ftr" sz="quarter" idx="11"/>
          </p:nvPr>
        </p:nvSpPr>
        <p:spPr/>
        <p:txBody>
          <a:bodyPr/>
          <a:lstStyle/>
          <a:p>
            <a:endParaRPr lang="id-ID">
              <a:solidFill>
                <a:prstClr val="black">
                  <a:tint val="75000"/>
                </a:prstClr>
              </a:solidFill>
            </a:endParaRPr>
          </a:p>
        </p:txBody>
      </p:sp>
      <p:sp>
        <p:nvSpPr>
          <p:cNvPr id="7" name="Slide Number Placeholder 6"/>
          <p:cNvSpPr>
            <a:spLocks noGrp="1"/>
          </p:cNvSpPr>
          <p:nvPr>
            <p:ph type="sldNum" sz="quarter" idx="12"/>
          </p:nvPr>
        </p:nvSpPr>
        <p:spPr/>
        <p:txBody>
          <a:bodyPr/>
          <a:lstStyle/>
          <a:p>
            <a:fld id="{AB193708-70A4-4E9F-A43D-16783D8BD4DD}" type="slidenum">
              <a:rPr lang="id-ID">
                <a:solidFill>
                  <a:prstClr val="black">
                    <a:tint val="75000"/>
                  </a:prstClr>
                </a:solidFill>
              </a:rPr>
              <a:pPr/>
              <a:t>‹#›</a:t>
            </a:fld>
            <a:endParaRPr lang="id-ID">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F671F5-D237-473F-899E-D5B373C72007}" type="datetime1">
              <a:rPr lang="id-ID">
                <a:solidFill>
                  <a:prstClr val="black">
                    <a:tint val="75000"/>
                  </a:prstClr>
                </a:solidFill>
              </a:rPr>
              <a:pPr/>
              <a:t>04/06/2015</a:t>
            </a:fld>
            <a:endParaRPr lang="id-ID">
              <a:solidFill>
                <a:prstClr val="black">
                  <a:tint val="75000"/>
                </a:prstClr>
              </a:solidFill>
            </a:endParaRPr>
          </a:p>
        </p:txBody>
      </p:sp>
      <p:sp>
        <p:nvSpPr>
          <p:cNvPr id="6" name="Footer Placeholder 5"/>
          <p:cNvSpPr>
            <a:spLocks noGrp="1"/>
          </p:cNvSpPr>
          <p:nvPr>
            <p:ph type="ftr" sz="quarter" idx="11"/>
          </p:nvPr>
        </p:nvSpPr>
        <p:spPr/>
        <p:txBody>
          <a:bodyPr/>
          <a:lstStyle/>
          <a:p>
            <a:endParaRPr lang="id-ID">
              <a:solidFill>
                <a:prstClr val="black">
                  <a:tint val="75000"/>
                </a:prstClr>
              </a:solidFill>
            </a:endParaRPr>
          </a:p>
        </p:txBody>
      </p:sp>
      <p:sp>
        <p:nvSpPr>
          <p:cNvPr id="7" name="Slide Number Placeholder 6"/>
          <p:cNvSpPr>
            <a:spLocks noGrp="1"/>
          </p:cNvSpPr>
          <p:nvPr>
            <p:ph type="sldNum" sz="quarter" idx="12"/>
          </p:nvPr>
        </p:nvSpPr>
        <p:spPr/>
        <p:txBody>
          <a:bodyPr/>
          <a:lstStyle/>
          <a:p>
            <a:fld id="{AB193708-70A4-4E9F-A43D-16783D8BD4DD}" type="slidenum">
              <a:rPr lang="id-ID">
                <a:solidFill>
                  <a:prstClr val="black">
                    <a:tint val="75000"/>
                  </a:prstClr>
                </a:solidFill>
              </a:rPr>
              <a:pPr/>
              <a:t>‹#›</a:t>
            </a:fld>
            <a:endParaRPr lang="id-ID">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CA9BC640-F357-45B9-8E65-2556F76632F8}" type="datetime1">
              <a:rPr lang="id-ID">
                <a:solidFill>
                  <a:prstClr val="black">
                    <a:tint val="75000"/>
                  </a:prstClr>
                </a:solidFill>
              </a:rPr>
              <a:pPr/>
              <a:t>04/06/2015</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6" name="Slide Number Placeholder 5"/>
          <p:cNvSpPr>
            <a:spLocks noGrp="1"/>
          </p:cNvSpPr>
          <p:nvPr>
            <p:ph type="sldNum" sz="quarter" idx="12"/>
          </p:nvPr>
        </p:nvSpPr>
        <p:spPr/>
        <p:txBody>
          <a:bodyPr/>
          <a:lstStyle/>
          <a:p>
            <a:fld id="{AB193708-70A4-4E9F-A43D-16783D8BD4DD}" type="slidenum">
              <a:rPr lang="id-ID">
                <a:solidFill>
                  <a:prstClr val="black">
                    <a:tint val="75000"/>
                  </a:prstClr>
                </a:solidFill>
              </a:rPr>
              <a:pPr/>
              <a:t>‹#›</a:t>
            </a:fld>
            <a:endParaRPr lang="id-ID">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B0D41339-4818-41B3-85DB-ECD897713417}" type="datetime1">
              <a:rPr lang="id-ID">
                <a:solidFill>
                  <a:prstClr val="black">
                    <a:tint val="75000"/>
                  </a:prstClr>
                </a:solidFill>
              </a:rPr>
              <a:pPr/>
              <a:t>04/06/2015</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6" name="Slide Number Placeholder 5"/>
          <p:cNvSpPr>
            <a:spLocks noGrp="1"/>
          </p:cNvSpPr>
          <p:nvPr>
            <p:ph type="sldNum" sz="quarter" idx="12"/>
          </p:nvPr>
        </p:nvSpPr>
        <p:spPr/>
        <p:txBody>
          <a:bodyPr/>
          <a:lstStyle/>
          <a:p>
            <a:fld id="{AB193708-70A4-4E9F-A43D-16783D8BD4DD}" type="slidenum">
              <a:rPr lang="id-ID">
                <a:solidFill>
                  <a:prstClr val="black">
                    <a:tint val="75000"/>
                  </a:prstClr>
                </a:solidFill>
              </a:rPr>
              <a:pPr/>
              <a:t>‹#›</a:t>
            </a:fld>
            <a:endParaRPr lang="id-ID">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3080" name="Picture 8" descr="BAL13531-02"/>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solidFill>
              <a:srgbClr val="E8EFF6"/>
            </a:solidFill>
            <a:miter lim="800000"/>
            <a:headEnd/>
            <a:tailEnd/>
          </a:ln>
        </p:spPr>
      </p:pic>
      <p:sp>
        <p:nvSpPr>
          <p:cNvPr id="3074" name="Rectangle 2"/>
          <p:cNvSpPr>
            <a:spLocks noGrp="1" noChangeArrowheads="1"/>
          </p:cNvSpPr>
          <p:nvPr>
            <p:ph type="ctrTitle"/>
          </p:nvPr>
        </p:nvSpPr>
        <p:spPr>
          <a:xfrm>
            <a:off x="1408113" y="2130427"/>
            <a:ext cx="7772400" cy="1470025"/>
          </a:xfrm>
          <a:ln/>
        </p:spPr>
        <p:txBody>
          <a:bodyPr lIns="91440" tIns="45720" rIns="91440" bIns="45720"/>
          <a:lstStyle>
            <a:lvl1pPr>
              <a:defRPr sz="2800"/>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420813" y="3187702"/>
            <a:ext cx="6400800" cy="550863"/>
          </a:xfrm>
        </p:spPr>
        <p:txBody>
          <a:bodyPr/>
          <a:lstStyle>
            <a:lvl1pPr marL="0" indent="0">
              <a:buFontTx/>
              <a:buNone/>
              <a:defRPr sz="2400"/>
            </a:lvl1pPr>
          </a:lstStyle>
          <a:p>
            <a:r>
              <a:rPr lang="en-US" smtClean="0"/>
              <a:t>Click to edit Master subtitle style</a:t>
            </a:r>
            <a:endParaRPr lang="en-US"/>
          </a:p>
        </p:txBody>
      </p:sp>
      <p:sp>
        <p:nvSpPr>
          <p:cNvPr id="3076" name="Rectangle 4"/>
          <p:cNvSpPr>
            <a:spLocks noGrp="1" noChangeArrowheads="1"/>
          </p:cNvSpPr>
          <p:nvPr>
            <p:ph type="dt" sz="half" idx="2"/>
          </p:nvPr>
        </p:nvSpPr>
        <p:spPr/>
        <p:txBody>
          <a:bodyPr/>
          <a:lstStyle>
            <a:lvl1pPr>
              <a:defRPr>
                <a:solidFill>
                  <a:schemeClr val="bg1"/>
                </a:solidFill>
              </a:defRPr>
            </a:lvl1pPr>
          </a:lstStyle>
          <a:p>
            <a:endParaRPr lang="en-US"/>
          </a:p>
        </p:txBody>
      </p:sp>
      <p:sp>
        <p:nvSpPr>
          <p:cNvPr id="3077" name="Rectangle 5"/>
          <p:cNvSpPr>
            <a:spLocks noGrp="1" noChangeArrowheads="1"/>
          </p:cNvSpPr>
          <p:nvPr>
            <p:ph type="ftr" sz="quarter" idx="3"/>
          </p:nvPr>
        </p:nvSpPr>
        <p:spPr/>
        <p:txBody>
          <a:bodyPr/>
          <a:lstStyle>
            <a:lvl1pPr>
              <a:defRPr>
                <a:solidFill>
                  <a:schemeClr val="bg1"/>
                </a:solidFill>
              </a:defRPr>
            </a:lvl1pPr>
          </a:lstStyle>
          <a:p>
            <a:endParaRPr lang="en-US"/>
          </a:p>
        </p:txBody>
      </p:sp>
      <p:sp>
        <p:nvSpPr>
          <p:cNvPr id="3078" name="Rectangle 6"/>
          <p:cNvSpPr>
            <a:spLocks noGrp="1" noChangeArrowheads="1"/>
          </p:cNvSpPr>
          <p:nvPr>
            <p:ph type="sldNum" sz="quarter" idx="4"/>
          </p:nvPr>
        </p:nvSpPr>
        <p:spPr/>
        <p:txBody>
          <a:bodyPr/>
          <a:lstStyle>
            <a:lvl1pPr>
              <a:defRPr>
                <a:solidFill>
                  <a:schemeClr val="bg1"/>
                </a:solidFill>
              </a:defRPr>
            </a:lvl1pPr>
          </a:lstStyle>
          <a:p>
            <a:fld id="{2A8B4492-53C7-4D3D-B8AF-EA847A5DCD55}" type="slidenum">
              <a:rPr lang="en-US"/>
              <a:pPr/>
              <a:t>‹#›</a:t>
            </a:fld>
            <a:endParaRPr lang="en-US"/>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740D98-2172-4506-A956-7D45074ABDA1}" type="slidenum">
              <a:rPr lang="en-US"/>
              <a:pPr/>
              <a:t>‹#›</a:t>
            </a:fld>
            <a:endParaRPr lang="en-US"/>
          </a:p>
        </p:txBody>
      </p:sp>
      <p:pic>
        <p:nvPicPr>
          <p:cNvPr id="8" name="Picture 2" descr="logo"/>
          <p:cNvPicPr>
            <a:picLocks noChangeAspect="1" noChangeArrowheads="1"/>
          </p:cNvPicPr>
          <p:nvPr userDrawn="1"/>
        </p:nvPicPr>
        <p:blipFill>
          <a:blip r:embed="rId2"/>
          <a:srcRect/>
          <a:stretch>
            <a:fillRect/>
          </a:stretch>
        </p:blipFill>
        <p:spPr bwMode="auto">
          <a:xfrm>
            <a:off x="285720" y="311133"/>
            <a:ext cx="442912" cy="474663"/>
          </a:xfrm>
          <a:prstGeom prst="rect">
            <a:avLst/>
          </a:prstGeom>
          <a:noFill/>
          <a:ln w="9525">
            <a:noFill/>
            <a:miter lim="800000"/>
            <a:headEnd/>
            <a:tailEnd/>
          </a:ln>
        </p:spPr>
      </p:pic>
      <p:pic>
        <p:nvPicPr>
          <p:cNvPr id="9" name="Title 1"/>
          <p:cNvPicPr>
            <a:picLocks noChangeArrowheads="1"/>
          </p:cNvPicPr>
          <p:nvPr userDrawn="1"/>
        </p:nvPicPr>
        <p:blipFill>
          <a:blip r:embed="rId3"/>
          <a:srcRect/>
          <a:stretch>
            <a:fillRect/>
          </a:stretch>
        </p:blipFill>
        <p:spPr bwMode="auto">
          <a:xfrm>
            <a:off x="214283" y="11113"/>
            <a:ext cx="1296987" cy="487362"/>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E796D07-2A88-401A-849B-5FA74770A440}" type="slidenum">
              <a:rPr lang="en-US"/>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765175"/>
            <a:ext cx="4038600" cy="5360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5175"/>
            <a:ext cx="4038600" cy="5360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3F91A31-E10E-42AA-8F1B-FB56A1600F53}" type="slidenum">
              <a:rPr lang="en-US"/>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EE56320-7EB1-417F-AD08-CC5EF5939240}"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a:solidFill>
            <a:srgbClr val="AAE78B"/>
          </a:solidFill>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B63EFF0F-DA32-E44D-809C-0835AA74376C}" type="datetimeFigureOut">
              <a:rPr lang="en-US" smtClean="0"/>
              <a:pPr/>
              <a:t>6/4/2015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AFC56213-B4C4-4C5C-8EAE-01416D175C4F}" type="slidenum">
              <a:rPr lang="en-US" smtClean="0"/>
              <a:pPr/>
              <a:t>‹#›</a:t>
            </a:fld>
            <a:endParaRPr lang="en-US"/>
          </a:p>
        </p:txBody>
      </p:sp>
      <p:pic>
        <p:nvPicPr>
          <p:cNvPr id="12" name="Picture 11" descr="logo"/>
          <p:cNvPicPr>
            <a:picLocks noChangeAspect="1" noChangeArrowheads="1"/>
          </p:cNvPicPr>
          <p:nvPr userDrawn="1"/>
        </p:nvPicPr>
        <p:blipFill>
          <a:blip r:embed="rId2"/>
          <a:srcRect/>
          <a:stretch>
            <a:fillRect/>
          </a:stretch>
        </p:blipFill>
        <p:spPr bwMode="auto">
          <a:xfrm>
            <a:off x="142844" y="6143644"/>
            <a:ext cx="539194" cy="571504"/>
          </a:xfrm>
          <a:prstGeom prst="rect">
            <a:avLst/>
          </a:prstGeom>
          <a:noFill/>
          <a:ln w="9525">
            <a:noFill/>
            <a:miter lim="800000"/>
            <a:headEnd/>
            <a:tailEnd/>
          </a:ln>
        </p:spPr>
      </p:pic>
      <p:sp>
        <p:nvSpPr>
          <p:cNvPr id="13" name="TextBox 12"/>
          <p:cNvSpPr txBox="1"/>
          <p:nvPr userDrawn="1"/>
        </p:nvSpPr>
        <p:spPr>
          <a:xfrm>
            <a:off x="642910" y="6143644"/>
            <a:ext cx="2524729" cy="461665"/>
          </a:xfrm>
          <a:prstGeom prst="rect">
            <a:avLst/>
          </a:prstGeom>
          <a:noFill/>
        </p:spPr>
        <p:txBody>
          <a:bodyPr wrap="square">
            <a:spAutoFit/>
          </a:bodyPr>
          <a:lstStyle/>
          <a:p>
            <a:pPr fontAlgn="auto">
              <a:spcBef>
                <a:spcPts val="0"/>
              </a:spcBef>
              <a:spcAft>
                <a:spcPts val="0"/>
              </a:spcAft>
              <a:defRPr/>
            </a:pPr>
            <a:r>
              <a:rPr lang="en-US" sz="1200" kern="0" dirty="0">
                <a:ln w="900" cmpd="sng">
                  <a:noFill/>
                  <a:prstDash val="solid"/>
                </a:ln>
                <a:solidFill>
                  <a:sysClr val="windowText" lastClr="000000"/>
                </a:solidFill>
                <a:effectLst>
                  <a:innerShdw blurRad="101600" dist="76200" dir="5400000">
                    <a:schemeClr val="accent1">
                      <a:satMod val="190000"/>
                      <a:tint val="100000"/>
                      <a:alpha val="74000"/>
                    </a:schemeClr>
                  </a:innerShdw>
                </a:effectLst>
                <a:latin typeface="Bernard MT Condensed" pitchFamily="18" charset="0"/>
              </a:rPr>
              <a:t>BAPPEDA </a:t>
            </a:r>
            <a:r>
              <a:rPr lang="en-US" sz="1200" kern="0" dirty="0" err="1" smtClean="0">
                <a:ln w="900" cmpd="sng">
                  <a:noFill/>
                  <a:prstDash val="solid"/>
                </a:ln>
                <a:solidFill>
                  <a:sysClr val="windowText" lastClr="000000"/>
                </a:solidFill>
                <a:effectLst>
                  <a:innerShdw blurRad="101600" dist="76200" dir="5400000">
                    <a:schemeClr val="accent1">
                      <a:satMod val="190000"/>
                      <a:tint val="100000"/>
                      <a:alpha val="74000"/>
                    </a:schemeClr>
                  </a:innerShdw>
                </a:effectLst>
                <a:latin typeface="Bernard MT Condensed" pitchFamily="18" charset="0"/>
              </a:rPr>
              <a:t>Provinsi</a:t>
            </a:r>
            <a:endParaRPr lang="en-US" sz="1200" kern="0" dirty="0">
              <a:ln w="900" cmpd="sng">
                <a:noFill/>
                <a:prstDash val="solid"/>
              </a:ln>
              <a:solidFill>
                <a:sysClr val="windowText" lastClr="000000"/>
              </a:solidFill>
              <a:effectLst>
                <a:innerShdw blurRad="101600" dist="76200" dir="5400000">
                  <a:schemeClr val="accent1">
                    <a:satMod val="190000"/>
                    <a:tint val="100000"/>
                    <a:alpha val="74000"/>
                  </a:schemeClr>
                </a:innerShdw>
              </a:effectLst>
              <a:latin typeface="Bernard MT Condensed" pitchFamily="18" charset="0"/>
            </a:endParaRPr>
          </a:p>
          <a:p>
            <a:pPr fontAlgn="auto">
              <a:spcBef>
                <a:spcPts val="0"/>
              </a:spcBef>
              <a:spcAft>
                <a:spcPts val="0"/>
              </a:spcAft>
              <a:defRPr/>
            </a:pPr>
            <a:r>
              <a:rPr lang="en-US" sz="1200" kern="0" dirty="0">
                <a:ln w="900" cmpd="sng">
                  <a:noFill/>
                  <a:prstDash val="solid"/>
                </a:ln>
                <a:solidFill>
                  <a:sysClr val="windowText" lastClr="000000"/>
                </a:solidFill>
                <a:effectLst>
                  <a:innerShdw blurRad="101600" dist="76200" dir="5400000">
                    <a:schemeClr val="accent1">
                      <a:satMod val="190000"/>
                      <a:tint val="100000"/>
                      <a:alpha val="74000"/>
                    </a:schemeClr>
                  </a:innerShdw>
                </a:effectLst>
                <a:latin typeface="Bernard MT Condensed" pitchFamily="18" charset="0"/>
              </a:rPr>
              <a:t>Sumatera Barat</a:t>
            </a:r>
          </a:p>
        </p:txBody>
      </p:sp>
      <p:pic>
        <p:nvPicPr>
          <p:cNvPr id="14" name="Picture 13" descr="C:\Documents and Settings\Administrator\My Documents\My Pictures\Water-Save-Earth copy.jpg"/>
          <p:cNvPicPr/>
          <p:nvPr userDrawn="1"/>
        </p:nvPicPr>
        <p:blipFill>
          <a:blip r:embed="rId3" cstate="print"/>
          <a:srcRect l="9668" r="5665"/>
          <a:stretch>
            <a:fillRect/>
          </a:stretch>
        </p:blipFill>
        <p:spPr bwMode="auto">
          <a:xfrm>
            <a:off x="1928794" y="5643578"/>
            <a:ext cx="793843" cy="1071288"/>
          </a:xfrm>
          <a:prstGeom prst="ellipse">
            <a:avLst/>
          </a:prstGeom>
          <a:noFill/>
          <a:ln w="57150">
            <a:solidFill>
              <a:sysClr val="window" lastClr="FFFFFF"/>
            </a:solidFill>
            <a:miter lim="800000"/>
            <a:headEnd/>
            <a:tailEnd/>
          </a:ln>
          <a:effectLst>
            <a:glow rad="101600">
              <a:sysClr val="window" lastClr="FFFFFF">
                <a:alpha val="40000"/>
              </a:sysClr>
            </a:glow>
          </a:effectLst>
        </p:spPr>
      </p:pic>
      <p:pic>
        <p:nvPicPr>
          <p:cNvPr id="15" name="Gambar 10" descr="Ombak"/>
          <p:cNvPicPr>
            <a:picLocks noChangeAspect="1"/>
          </p:cNvPicPr>
          <p:nvPr userDrawn="1"/>
        </p:nvPicPr>
        <p:blipFill>
          <a:blip r:embed="rId4" cstate="print"/>
          <a:srcRect/>
          <a:stretch>
            <a:fillRect/>
          </a:stretch>
        </p:blipFill>
        <p:spPr bwMode="auto">
          <a:xfrm>
            <a:off x="8546558" y="5915036"/>
            <a:ext cx="597442" cy="942964"/>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08D321F-EBE0-4DBE-BD9C-820A588F350D}" type="slidenum">
              <a:rPr lang="en-US"/>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8EB2F29-E934-4136-9330-98A977A4AE9D}" type="slidenum">
              <a:rPr lang="en-US"/>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9579646-B804-4713-BB4D-08CCCD5FCF91}" type="slidenum">
              <a:rPr lang="en-US"/>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64CFEE5-7073-42A8-B636-58696E3559DE}" type="slidenum">
              <a:rPr lang="en-US"/>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E1EB27-928E-448E-8433-765937B7C479}" type="slidenum">
              <a:rPr lang="en-US"/>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052"/>
            <a:ext cx="2057400" cy="61071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9052"/>
            <a:ext cx="6019800" cy="61071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B70489F-8A36-442A-8412-ECE01B648B0B}" type="slidenum">
              <a:rPr lang="en-US"/>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2" name="Picture 2" descr="logo"/>
          <p:cNvPicPr>
            <a:picLocks noChangeAspect="1" noChangeArrowheads="1"/>
          </p:cNvPicPr>
          <p:nvPr userDrawn="1"/>
        </p:nvPicPr>
        <p:blipFill>
          <a:blip r:embed="rId2" cstate="print"/>
          <a:srcRect/>
          <a:stretch>
            <a:fillRect/>
          </a:stretch>
        </p:blipFill>
        <p:spPr bwMode="auto">
          <a:xfrm>
            <a:off x="8528567" y="412736"/>
            <a:ext cx="505557" cy="587375"/>
          </a:xfrm>
          <a:prstGeom prst="rect">
            <a:avLst/>
          </a:prstGeom>
          <a:noFill/>
          <a:ln w="9525">
            <a:noFill/>
            <a:miter lim="800000"/>
            <a:headEnd/>
            <a:tailEnd/>
          </a:ln>
          <a:effectLst>
            <a:glow rad="101600">
              <a:schemeClr val="bg1">
                <a:alpha val="60000"/>
              </a:schemeClr>
            </a:glow>
          </a:effectLst>
        </p:spPr>
      </p:pic>
      <p:sp>
        <p:nvSpPr>
          <p:cNvPr id="3" name="Text Box 3"/>
          <p:cNvSpPr txBox="1">
            <a:spLocks noChangeArrowheads="1"/>
          </p:cNvSpPr>
          <p:nvPr userDrawn="1"/>
        </p:nvSpPr>
        <p:spPr bwMode="auto">
          <a:xfrm>
            <a:off x="7143769" y="47281"/>
            <a:ext cx="1978283" cy="367024"/>
          </a:xfrm>
          <a:prstGeom prst="rect">
            <a:avLst/>
          </a:prstGeom>
          <a:noFill/>
          <a:ln w="9525">
            <a:noFill/>
            <a:miter lim="800000"/>
            <a:headEnd/>
            <a:tailEnd/>
          </a:ln>
          <a:effectLst/>
        </p:spPr>
        <p:txBody>
          <a:bodyPr>
            <a:spAutoFit/>
          </a:bodyPr>
          <a:lstStyle/>
          <a:p>
            <a:pPr algn="r" fontAlgn="auto">
              <a:lnSpc>
                <a:spcPct val="85000"/>
              </a:lnSpc>
              <a:spcBef>
                <a:spcPts val="0"/>
              </a:spcBef>
              <a:spcAft>
                <a:spcPts val="0"/>
              </a:spcAft>
              <a:defRPr/>
            </a:pPr>
            <a:r>
              <a:rPr lang="sv-SE" altLang="ja-JP" sz="1050" kern="0" spc="110" dirty="0">
                <a:ln w="3175" cmpd="sng">
                  <a:solidFill>
                    <a:srgbClr val="000000"/>
                  </a:solidFill>
                  <a:prstDash val="solid"/>
                </a:ln>
                <a:solidFill>
                  <a:srgbClr val="FF0000"/>
                </a:solidFill>
                <a:effectLst>
                  <a:glow rad="101600">
                    <a:srgbClr val="FFFFFF">
                      <a:lumMod val="95000"/>
                      <a:alpha val="60000"/>
                    </a:srgbClr>
                  </a:glow>
                </a:effectLst>
                <a:latin typeface="Arial Black" pitchFamily="34" charset="0"/>
                <a:ea typeface="ＭＳ Ｐゴシック"/>
                <a:cs typeface="+mn-cs"/>
              </a:rPr>
              <a:t>BAPPEDA Provinsi </a:t>
            </a:r>
          </a:p>
          <a:p>
            <a:pPr algn="r" fontAlgn="auto">
              <a:lnSpc>
                <a:spcPct val="85000"/>
              </a:lnSpc>
              <a:spcBef>
                <a:spcPts val="0"/>
              </a:spcBef>
              <a:spcAft>
                <a:spcPts val="0"/>
              </a:spcAft>
              <a:defRPr/>
            </a:pPr>
            <a:r>
              <a:rPr lang="sv-SE" altLang="ja-JP" sz="1050" kern="0" spc="110" dirty="0">
                <a:ln w="3175" cmpd="sng">
                  <a:solidFill>
                    <a:srgbClr val="000000"/>
                  </a:solidFill>
                  <a:prstDash val="solid"/>
                </a:ln>
                <a:solidFill>
                  <a:srgbClr val="FF0000"/>
                </a:solidFill>
                <a:effectLst>
                  <a:glow rad="101600">
                    <a:srgbClr val="FFFFFF">
                      <a:lumMod val="95000"/>
                      <a:alpha val="60000"/>
                    </a:srgbClr>
                  </a:glow>
                </a:effectLst>
                <a:latin typeface="Arial Black" pitchFamily="34" charset="0"/>
                <a:ea typeface="ＭＳ Ｐゴシック"/>
                <a:cs typeface="+mn-cs"/>
              </a:rPr>
              <a:t>Sumatera Barat</a:t>
            </a:r>
          </a:p>
        </p:txBody>
      </p:sp>
      <p:sp>
        <p:nvSpPr>
          <p:cNvPr id="4" name="Slide Number Placeholder 5"/>
          <p:cNvSpPr>
            <a:spLocks noGrp="1"/>
          </p:cNvSpPr>
          <p:nvPr>
            <p:ph type="sldNum" sz="quarter" idx="10"/>
          </p:nvPr>
        </p:nvSpPr>
        <p:spPr>
          <a:xfrm>
            <a:off x="6923088" y="6356352"/>
            <a:ext cx="2133600" cy="365125"/>
          </a:xfrm>
        </p:spPr>
        <p:txBody>
          <a:bodyPr/>
          <a:lstStyle>
            <a:lvl1pPr algn="r">
              <a:defRPr sz="1400">
                <a:solidFill>
                  <a:schemeClr val="tx1"/>
                </a:solidFill>
                <a:latin typeface="Arial" charset="0"/>
              </a:defRPr>
            </a:lvl1pPr>
          </a:lstStyle>
          <a:p>
            <a:pPr>
              <a:defRPr/>
            </a:pPr>
            <a:fld id="{BA392C7B-84B1-4289-AA39-D5CF14997006}" type="slidenum">
              <a:rPr lang="en-US">
                <a:solidFill>
                  <a:prstClr val="black"/>
                </a:solidFill>
              </a:rPr>
              <a:pPr>
                <a:defRPr/>
              </a:pPr>
              <a:t>‹#›</a:t>
            </a:fld>
            <a:endParaRPr lang="en-US">
              <a:solidFill>
                <a:prstClr val="black"/>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3C47AF-E91B-D446-9498-109533FBCB52}" type="datetimeFigureOut">
              <a:rPr lang="en-US" smtClean="0"/>
              <a:pPr/>
              <a:t>6/4/2015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4AA1-694E-B146-9438-616FB4AC07C1}" type="slidenum">
              <a:rPr lang="en-US" smtClean="0"/>
              <a:pPr/>
              <a:t>‹#›</a:t>
            </a:fld>
            <a:endParaRPr lang="en-US"/>
          </a:p>
        </p:txBody>
      </p:sp>
    </p:spTree>
    <p:extLst>
      <p:ext uri="{BB962C8B-B14F-4D97-AF65-F5344CB8AC3E}">
        <p14:creationId xmlns="" xmlns:p14="http://schemas.microsoft.com/office/powerpoint/2010/main" val="4108986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63EFF0F-DA32-E44D-809C-0835AA74376C}" type="datetimeFigureOut">
              <a:rPr lang="en-US" smtClean="0"/>
              <a:pPr/>
              <a:t>6/4/2015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A5A269D-FEF7-1145-A62F-0EA2238064F8}"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7" name="Picture 6"/>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
              <a:stretch>
                <a:fillRect/>
              </a:stretch>
            </p:blipFill>
          </mc:Choice>
          <mc:Fallback>
            <p:blipFill>
              <a:blip r:embed="rId2"/>
              <a:stretch>
                <a:fillRect/>
              </a:stretch>
            </p:blipFill>
          </mc:Fallback>
        </mc:AlternateContent>
        <p:spPr>
          <a:xfrm>
            <a:off x="0" y="6429396"/>
            <a:ext cx="9144000" cy="42860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B63EFF0F-DA32-E44D-809C-0835AA74376C}" type="datetimeFigureOut">
              <a:rPr lang="en-US" smtClean="0"/>
              <a:pPr/>
              <a:t>6/4/2015</a:t>
            </a:fld>
            <a:endParaRPr lang="en-US"/>
          </a:p>
        </p:txBody>
      </p:sp>
      <p:sp>
        <p:nvSpPr>
          <p:cNvPr id="10" name="Slide Number Placeholder 9"/>
          <p:cNvSpPr>
            <a:spLocks noGrp="1"/>
          </p:cNvSpPr>
          <p:nvPr>
            <p:ph type="sldNum" sz="quarter" idx="16"/>
          </p:nvPr>
        </p:nvSpPr>
        <p:spPr/>
        <p:txBody>
          <a:bodyPr rtlCol="0"/>
          <a:lstStyle/>
          <a:p>
            <a:fld id="{BA5A269D-FEF7-1145-A62F-0EA2238064F8}"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pic>
        <p:nvPicPr>
          <p:cNvPr id="13" name="Picture 1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
              <a:stretch>
                <a:fillRect/>
              </a:stretch>
            </p:blipFill>
          </mc:Choice>
          <mc:Fallback>
            <p:blipFill>
              <a:blip r:embed="rId2"/>
              <a:stretch>
                <a:fillRect/>
              </a:stretch>
            </p:blipFill>
          </mc:Fallback>
        </mc:AlternateContent>
        <p:spPr>
          <a:xfrm>
            <a:off x="0" y="6500834"/>
            <a:ext cx="9144000" cy="35716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EFF0F-DA32-E44D-809C-0835AA74376C}" type="datetimeFigureOut">
              <a:rPr lang="en-US" smtClean="0"/>
              <a:pPr/>
              <a:t>6/4/2015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A5A269D-FEF7-1145-A62F-0EA2238064F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0.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image" Target="../media/image20.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1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4.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1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21.jpe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1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4.xml"/><Relationship Id="rId4"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6.xml"/><Relationship Id="rId1" Type="http://schemas.openxmlformats.org/officeDocument/2006/relationships/slideLayout" Target="../slideLayouts/slideLayout1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3.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9.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1650" y="76200"/>
            <a:ext cx="8686800" cy="70961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49155" name="Text Placeholder 2"/>
          <p:cNvSpPr>
            <a:spLocks noGrp="1"/>
          </p:cNvSpPr>
          <p:nvPr>
            <p:ph type="body" idx="1"/>
          </p:nvPr>
        </p:nvSpPr>
        <p:spPr bwMode="auto">
          <a:xfrm>
            <a:off x="228600" y="1600200"/>
            <a:ext cx="8686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2286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2E414496-9A8D-4F6D-931D-B07814AF7DB5}" type="datetime1">
              <a:rPr lang="en-US" smtClean="0">
                <a:solidFill>
                  <a:prstClr val="black">
                    <a:tint val="75000"/>
                  </a:prstClr>
                </a:solidFill>
                <a:ea typeface="+mn-ea"/>
                <a:cs typeface="+mn-cs"/>
              </a:rPr>
              <a:pPr>
                <a:defRPr/>
              </a:pPr>
              <a:t>6/4/2015</a:t>
            </a:fld>
            <a:endParaRPr lang="en-US">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a:defRPr/>
            </a:pPr>
            <a:fld id="{E45AA6A6-4254-40AD-9BA6-3C0414CC78CD}" type="slidenum">
              <a:rPr lang="en-US">
                <a:solidFill>
                  <a:prstClr val="black">
                    <a:tint val="75000"/>
                  </a:prstClr>
                </a:solidFill>
                <a:ea typeface="+mn-ea"/>
                <a:cs typeface="+mn-cs"/>
              </a:rPr>
              <a:pPr>
                <a:defRPr/>
              </a:pPr>
              <a:t>‹#›</a:t>
            </a:fld>
            <a:endParaRPr lang="en-US">
              <a:solidFill>
                <a:prstClr val="black">
                  <a:tint val="75000"/>
                </a:prstClr>
              </a:solidFill>
              <a:ea typeface="+mn-ea"/>
              <a:cs typeface="+mn-cs"/>
            </a:endParaRPr>
          </a:p>
        </p:txBody>
      </p:sp>
      <p:sp>
        <p:nvSpPr>
          <p:cNvPr id="11" name="Rectangle 33" descr="Light horizontal"/>
          <p:cNvSpPr>
            <a:spLocks noChangeArrowheads="1"/>
          </p:cNvSpPr>
          <p:nvPr userDrawn="1"/>
        </p:nvSpPr>
        <p:spPr bwMode="gray">
          <a:xfrm>
            <a:off x="0" y="6702425"/>
            <a:ext cx="7658100" cy="142875"/>
          </a:xfrm>
          <a:prstGeom prst="rect">
            <a:avLst/>
          </a:prstGeom>
          <a:pattFill prst="ltHorz">
            <a:fgClr>
              <a:schemeClr val="accent1"/>
            </a:fgClr>
            <a:bgClr>
              <a:srgbClr val="FFFFFF"/>
            </a:bgClr>
          </a:pattFill>
          <a:ln w="9525">
            <a:noFill/>
            <a:miter lim="800000"/>
            <a:headEnd/>
            <a:tailEnd/>
          </a:ln>
          <a:effectLst/>
        </p:spPr>
        <p:txBody>
          <a:bodyPr wrap="none" anchor="ctr"/>
          <a:lstStyle/>
          <a:p>
            <a:pPr>
              <a:defRPr/>
            </a:pPr>
            <a:endParaRPr lang="en-US">
              <a:solidFill>
                <a:prstClr val="black"/>
              </a:solidFill>
              <a:latin typeface="Arial" charset="0"/>
              <a:ea typeface="+mn-ea"/>
              <a:cs typeface="+mn-cs"/>
            </a:endParaRPr>
          </a:p>
        </p:txBody>
      </p:sp>
      <p:sp>
        <p:nvSpPr>
          <p:cNvPr id="12" name="AutoShape 37"/>
          <p:cNvSpPr>
            <a:spLocks noChangeArrowheads="1"/>
          </p:cNvSpPr>
          <p:nvPr userDrawn="1"/>
        </p:nvSpPr>
        <p:spPr bwMode="ltGray">
          <a:xfrm flipH="1">
            <a:off x="7562850" y="6705600"/>
            <a:ext cx="865188" cy="152400"/>
          </a:xfrm>
          <a:prstGeom prst="homePlate">
            <a:avLst>
              <a:gd name="adj" fmla="val 42902"/>
            </a:avLst>
          </a:prstGeom>
          <a:gradFill rotWithShape="1">
            <a:gsLst>
              <a:gs pos="0">
                <a:schemeClr val="tx1">
                  <a:gamma/>
                  <a:shade val="46275"/>
                  <a:invGamma/>
                </a:schemeClr>
              </a:gs>
              <a:gs pos="100000">
                <a:schemeClr val="tx1"/>
              </a:gs>
            </a:gsLst>
            <a:lin ang="0" scaled="1"/>
          </a:gradFill>
          <a:ln w="9525">
            <a:noFill/>
            <a:miter lim="800000"/>
            <a:headEnd/>
            <a:tailEnd/>
          </a:ln>
          <a:effectLst/>
        </p:spPr>
        <p:txBody>
          <a:bodyPr wrap="none" anchor="ctr"/>
          <a:lstStyle/>
          <a:p>
            <a:pPr>
              <a:defRPr/>
            </a:pPr>
            <a:endParaRPr lang="en-US">
              <a:solidFill>
                <a:prstClr val="black"/>
              </a:solidFill>
              <a:latin typeface="Arial" charset="0"/>
              <a:ea typeface="+mn-ea"/>
              <a:cs typeface="+mn-cs"/>
            </a:endParaRPr>
          </a:p>
        </p:txBody>
      </p:sp>
      <p:sp>
        <p:nvSpPr>
          <p:cNvPr id="13" name="AutoShape 38"/>
          <p:cNvSpPr>
            <a:spLocks noChangeArrowheads="1"/>
          </p:cNvSpPr>
          <p:nvPr userDrawn="1"/>
        </p:nvSpPr>
        <p:spPr bwMode="ltGray">
          <a:xfrm flipH="1">
            <a:off x="7906521" y="6705601"/>
            <a:ext cx="719137" cy="152424"/>
          </a:xfrm>
          <a:prstGeom prst="homePlate">
            <a:avLst>
              <a:gd name="adj" fmla="val 35725"/>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w="9525">
            <a:noFill/>
            <a:miter lim="800000"/>
            <a:headEnd/>
            <a:tailEnd/>
          </a:ln>
          <a:effectLst/>
        </p:spPr>
        <p:txBody>
          <a:bodyPr wrap="none" anchor="ctr"/>
          <a:lstStyle/>
          <a:p>
            <a:pPr>
              <a:defRPr/>
            </a:pPr>
            <a:endParaRPr lang="en-US">
              <a:solidFill>
                <a:prstClr val="black"/>
              </a:solidFill>
              <a:latin typeface="Arial" charset="0"/>
              <a:ea typeface="+mn-ea"/>
              <a:cs typeface="+mn-cs"/>
            </a:endParaRPr>
          </a:p>
        </p:txBody>
      </p:sp>
      <p:sp>
        <p:nvSpPr>
          <p:cNvPr id="14" name="AutoShape 41"/>
          <p:cNvSpPr>
            <a:spLocks noChangeArrowheads="1"/>
          </p:cNvSpPr>
          <p:nvPr userDrawn="1"/>
        </p:nvSpPr>
        <p:spPr bwMode="gray">
          <a:xfrm flipH="1">
            <a:off x="8243888" y="6705600"/>
            <a:ext cx="900112" cy="152400"/>
          </a:xfrm>
          <a:prstGeom prst="homePlate">
            <a:avLst>
              <a:gd name="adj" fmla="val 32516"/>
            </a:avLst>
          </a:prstGeom>
          <a:solidFill>
            <a:srgbClr val="FFC000"/>
          </a:solidFill>
          <a:ln w="9525">
            <a:noFill/>
            <a:miter lim="800000"/>
            <a:headEnd/>
            <a:tailEnd/>
          </a:ln>
          <a:effectLst/>
        </p:spPr>
        <p:txBody>
          <a:bodyPr wrap="none" anchor="ctr"/>
          <a:lstStyle/>
          <a:p>
            <a:pPr>
              <a:defRPr/>
            </a:pPr>
            <a:endParaRPr lang="en-US">
              <a:solidFill>
                <a:prstClr val="black"/>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3714" r:id="rId1"/>
    <p:sldLayoutId id="2147483962"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effectLst>
            <a:outerShdw blurRad="50800" dist="38100" dir="2700000" algn="tl" rotWithShape="0">
              <a:prstClr val="black">
                <a:alpha val="40000"/>
              </a:prstClr>
            </a:outerShdw>
          </a:effectLst>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Persegi 9"/>
          <p:cNvSpPr/>
          <p:nvPr/>
        </p:nvSpPr>
        <p:spPr>
          <a:xfrm>
            <a:off x="2" y="6629400"/>
            <a:ext cx="1125141"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Times New Roman" panose="02020603050405020304" pitchFamily="18" charset="0"/>
              <a:cs typeface="Times New Roman" panose="02020603050405020304" pitchFamily="18" charset="0"/>
            </a:endParaRPr>
          </a:p>
        </p:txBody>
      </p:sp>
      <p:sp>
        <p:nvSpPr>
          <p:cNvPr id="11" name="Persegi 10"/>
          <p:cNvSpPr/>
          <p:nvPr/>
        </p:nvSpPr>
        <p:spPr>
          <a:xfrm>
            <a:off x="1207294" y="6629400"/>
            <a:ext cx="793670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124" name="Tempat Penampung Judul 1"/>
          <p:cNvSpPr>
            <a:spLocks noGrp="1"/>
          </p:cNvSpPr>
          <p:nvPr>
            <p:ph type="title"/>
          </p:nvPr>
        </p:nvSpPr>
        <p:spPr bwMode="auto">
          <a:xfrm>
            <a:off x="1057275" y="276225"/>
            <a:ext cx="7029450" cy="11826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d-ID" smtClean="0"/>
              <a:t>Klik untuk mengedit gaya judul Master</a:t>
            </a:r>
          </a:p>
        </p:txBody>
      </p:sp>
      <p:sp>
        <p:nvSpPr>
          <p:cNvPr id="5125" name="Tempat Penampung Teks 2"/>
          <p:cNvSpPr>
            <a:spLocks noGrp="1"/>
          </p:cNvSpPr>
          <p:nvPr>
            <p:ph type="body" idx="1"/>
          </p:nvPr>
        </p:nvSpPr>
        <p:spPr bwMode="auto">
          <a:xfrm>
            <a:off x="1057275" y="1565275"/>
            <a:ext cx="7029450" cy="46212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d-ID" smtClean="0"/>
              <a:t>Klik untuk mengedit gaya teks Master</a:t>
            </a:r>
          </a:p>
          <a:p>
            <a:pPr lvl="1"/>
            <a:r>
              <a:rPr lang="id-ID" smtClean="0"/>
              <a:t>Tingkat kedua</a:t>
            </a:r>
          </a:p>
          <a:p>
            <a:pPr lvl="2"/>
            <a:r>
              <a:rPr lang="id-ID" smtClean="0"/>
              <a:t>Tingkat ketiga</a:t>
            </a:r>
          </a:p>
          <a:p>
            <a:pPr lvl="3"/>
            <a:r>
              <a:rPr lang="id-ID" smtClean="0"/>
              <a:t>Tingkat keempat</a:t>
            </a:r>
          </a:p>
          <a:p>
            <a:pPr lvl="4"/>
            <a:r>
              <a:rPr lang="id-ID" smtClean="0"/>
              <a:t>Tingkat kelima</a:t>
            </a:r>
          </a:p>
        </p:txBody>
      </p:sp>
      <p:sp>
        <p:nvSpPr>
          <p:cNvPr id="6" name="Tempat Penampung Nomor Slide 5"/>
          <p:cNvSpPr>
            <a:spLocks noGrp="1"/>
          </p:cNvSpPr>
          <p:nvPr>
            <p:ph type="sldNum" sz="quarter" idx="4"/>
          </p:nvPr>
        </p:nvSpPr>
        <p:spPr>
          <a:xfrm>
            <a:off x="1" y="6629400"/>
            <a:ext cx="308372" cy="228600"/>
          </a:xfrm>
          <a:prstGeom prst="rect">
            <a:avLst/>
          </a:prstGeom>
        </p:spPr>
        <p:txBody>
          <a:bodyPr vert="horz" lIns="91440" tIns="45720" rIns="91440" bIns="45720" rtlCol="0" anchor="ctr"/>
          <a:lstStyle>
            <a:lvl1pPr algn="r" fontAlgn="auto" latinLnBrk="0">
              <a:spcBef>
                <a:spcPts val="0"/>
              </a:spcBef>
              <a:spcAft>
                <a:spcPts val="0"/>
              </a:spcAft>
              <a:defRPr lang="id-ID" sz="800">
                <a:solidFill>
                  <a:schemeClr val="accent1">
                    <a:lumMod val="75000"/>
                  </a:schemeClr>
                </a:solidFill>
                <a:latin typeface="Times New Roman" panose="02020603050405020304" pitchFamily="18" charset="0"/>
                <a:cs typeface="Times New Roman" panose="02020603050405020304" pitchFamily="18" charset="0"/>
              </a:defRPr>
            </a:lvl1pPr>
          </a:lstStyle>
          <a:p>
            <a:pPr>
              <a:defRPr/>
            </a:pPr>
            <a:fld id="{33CAE8BC-7323-441A-B7A4-2BAEAC8D48F1}" type="slidenum">
              <a:rPr lang="en-US"/>
              <a:pPr>
                <a:defRPr/>
              </a:pPr>
              <a:t>‹#›</a:t>
            </a:fld>
            <a:endParaRPr lang="en-US"/>
          </a:p>
        </p:txBody>
      </p:sp>
      <p:sp>
        <p:nvSpPr>
          <p:cNvPr id="4" name="Tempat Penampung Tanggal 3"/>
          <p:cNvSpPr>
            <a:spLocks noGrp="1"/>
          </p:cNvSpPr>
          <p:nvPr>
            <p:ph type="dt" sz="half" idx="2"/>
          </p:nvPr>
        </p:nvSpPr>
        <p:spPr>
          <a:xfrm>
            <a:off x="323850" y="6629400"/>
            <a:ext cx="750094" cy="228600"/>
          </a:xfrm>
          <a:prstGeom prst="rect">
            <a:avLst/>
          </a:prstGeom>
        </p:spPr>
        <p:txBody>
          <a:bodyPr vert="horz" lIns="91440" tIns="45720" rIns="91440" bIns="45720" rtlCol="0" anchor="ctr"/>
          <a:lstStyle>
            <a:lvl1pPr algn="r" fontAlgn="auto" latinLnBrk="0">
              <a:spcBef>
                <a:spcPts val="0"/>
              </a:spcBef>
              <a:spcAft>
                <a:spcPts val="0"/>
              </a:spcAft>
              <a:defRPr lang="id-ID" sz="800">
                <a:solidFill>
                  <a:schemeClr val="accent1">
                    <a:lumMod val="75000"/>
                  </a:schemeClr>
                </a:solidFill>
                <a:latin typeface="Times New Roman" panose="02020603050405020304" pitchFamily="18" charset="0"/>
                <a:cs typeface="Times New Roman" panose="02020603050405020304" pitchFamily="18" charset="0"/>
              </a:defRPr>
            </a:lvl1pPr>
          </a:lstStyle>
          <a:p>
            <a:pPr>
              <a:defRPr/>
            </a:pPr>
            <a:r>
              <a:rPr lang="en-US"/>
              <a:t>22.7.12</a:t>
            </a:r>
          </a:p>
        </p:txBody>
      </p:sp>
      <p:sp>
        <p:nvSpPr>
          <p:cNvPr id="5" name="Tempat Penampung Footer 4"/>
          <p:cNvSpPr>
            <a:spLocks noGrp="1"/>
          </p:cNvSpPr>
          <p:nvPr>
            <p:ph type="ftr" sz="quarter" idx="3"/>
          </p:nvPr>
        </p:nvSpPr>
        <p:spPr>
          <a:xfrm>
            <a:off x="1228725" y="6629400"/>
            <a:ext cx="6858000" cy="228600"/>
          </a:xfrm>
          <a:prstGeom prst="rect">
            <a:avLst/>
          </a:prstGeom>
        </p:spPr>
        <p:txBody>
          <a:bodyPr vert="horz" lIns="91440" tIns="45720" rIns="91440" bIns="45720" rtlCol="0" anchor="ctr"/>
          <a:lstStyle>
            <a:lvl1pPr algn="l" fontAlgn="auto" latinLnBrk="0">
              <a:spcBef>
                <a:spcPts val="0"/>
              </a:spcBef>
              <a:spcAft>
                <a:spcPts val="0"/>
              </a:spcAft>
              <a:defRPr lang="id-ID" sz="800">
                <a:solidFill>
                  <a:schemeClr val="accent1">
                    <a:lumMod val="75000"/>
                  </a:schemeClr>
                </a:solidFill>
                <a:latin typeface="Times New Roman" panose="02020603050405020304" pitchFamily="18" charset="0"/>
                <a:cs typeface="Times New Roman" panose="02020603050405020304" pitchFamily="18" charset="0"/>
              </a:defRPr>
            </a:lvl1pPr>
          </a:lstStyle>
          <a:p>
            <a:pPr>
              <a:defRPr/>
            </a:pPr>
            <a:r>
              <a:rPr lang="en-US"/>
              <a:t>Teks footer di sini</a:t>
            </a:r>
          </a:p>
        </p:txBody>
      </p:sp>
    </p:spTree>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ransition spd="med">
    <p:fade/>
  </p:transition>
  <p:timing>
    <p:tnLst>
      <p:par>
        <p:cTn id="1" dur="indefinite" restart="never" nodeType="tmRoot"/>
      </p:par>
    </p:tnLst>
  </p:timing>
  <p:hf hdr="0"/>
  <p:txStyles>
    <p:titleStyle>
      <a:lvl1pPr algn="l" rtl="0" eaLnBrk="0" fontAlgn="base" hangingPunct="0">
        <a:spcBef>
          <a:spcPct val="0"/>
        </a:spcBef>
        <a:spcAft>
          <a:spcPct val="0"/>
        </a:spcAft>
        <a:defRPr lang="id-ID" sz="3400" kern="1200">
          <a:solidFill>
            <a:schemeClr val="accent1"/>
          </a:solidFill>
          <a:latin typeface="Times New Roman" panose="02020603050405020304" pitchFamily="18" charset="0"/>
          <a:ea typeface="+mj-ea"/>
          <a:cs typeface="Times New Roman" panose="02020603050405020304" pitchFamily="18" charset="0"/>
        </a:defRPr>
      </a:lvl1pPr>
      <a:lvl2pPr algn="l" rtl="0" eaLnBrk="0" fontAlgn="base" hangingPunct="0">
        <a:spcBef>
          <a:spcPct val="0"/>
        </a:spcBef>
        <a:spcAft>
          <a:spcPct val="0"/>
        </a:spcAft>
        <a:defRPr sz="3400">
          <a:solidFill>
            <a:schemeClr val="accent1"/>
          </a:solidFill>
          <a:latin typeface="Times New Roman" pitchFamily="18" charset="0"/>
          <a:cs typeface="Times New Roman" pitchFamily="18" charset="0"/>
        </a:defRPr>
      </a:lvl2pPr>
      <a:lvl3pPr algn="l" rtl="0" eaLnBrk="0" fontAlgn="base" hangingPunct="0">
        <a:spcBef>
          <a:spcPct val="0"/>
        </a:spcBef>
        <a:spcAft>
          <a:spcPct val="0"/>
        </a:spcAft>
        <a:defRPr sz="3400">
          <a:solidFill>
            <a:schemeClr val="accent1"/>
          </a:solidFill>
          <a:latin typeface="Times New Roman" pitchFamily="18" charset="0"/>
          <a:cs typeface="Times New Roman" pitchFamily="18" charset="0"/>
        </a:defRPr>
      </a:lvl3pPr>
      <a:lvl4pPr algn="l" rtl="0" eaLnBrk="0" fontAlgn="base" hangingPunct="0">
        <a:spcBef>
          <a:spcPct val="0"/>
        </a:spcBef>
        <a:spcAft>
          <a:spcPct val="0"/>
        </a:spcAft>
        <a:defRPr sz="3400">
          <a:solidFill>
            <a:schemeClr val="accent1"/>
          </a:solidFill>
          <a:latin typeface="Times New Roman" pitchFamily="18" charset="0"/>
          <a:cs typeface="Times New Roman" pitchFamily="18" charset="0"/>
        </a:defRPr>
      </a:lvl4pPr>
      <a:lvl5pPr algn="l" rtl="0" eaLnBrk="0" fontAlgn="base" hangingPunct="0">
        <a:spcBef>
          <a:spcPct val="0"/>
        </a:spcBef>
        <a:spcAft>
          <a:spcPct val="0"/>
        </a:spcAft>
        <a:defRPr sz="3400">
          <a:solidFill>
            <a:schemeClr val="accent1"/>
          </a:solidFill>
          <a:latin typeface="Times New Roman" pitchFamily="18" charset="0"/>
          <a:cs typeface="Times New Roman" pitchFamily="18" charset="0"/>
        </a:defRPr>
      </a:lvl5pPr>
      <a:lvl6pPr marL="457200" algn="l" rtl="0" fontAlgn="base">
        <a:spcBef>
          <a:spcPct val="0"/>
        </a:spcBef>
        <a:spcAft>
          <a:spcPct val="0"/>
        </a:spcAft>
        <a:defRPr sz="3400">
          <a:solidFill>
            <a:schemeClr val="accent1"/>
          </a:solidFill>
          <a:latin typeface="Times New Roman" pitchFamily="18" charset="0"/>
          <a:cs typeface="Times New Roman" pitchFamily="18" charset="0"/>
        </a:defRPr>
      </a:lvl6pPr>
      <a:lvl7pPr marL="914400" algn="l" rtl="0" fontAlgn="base">
        <a:spcBef>
          <a:spcPct val="0"/>
        </a:spcBef>
        <a:spcAft>
          <a:spcPct val="0"/>
        </a:spcAft>
        <a:defRPr sz="3400">
          <a:solidFill>
            <a:schemeClr val="accent1"/>
          </a:solidFill>
          <a:latin typeface="Times New Roman" pitchFamily="18" charset="0"/>
          <a:cs typeface="Times New Roman" pitchFamily="18" charset="0"/>
        </a:defRPr>
      </a:lvl7pPr>
      <a:lvl8pPr marL="1371600" algn="l" rtl="0" fontAlgn="base">
        <a:spcBef>
          <a:spcPct val="0"/>
        </a:spcBef>
        <a:spcAft>
          <a:spcPct val="0"/>
        </a:spcAft>
        <a:defRPr sz="3400">
          <a:solidFill>
            <a:schemeClr val="accent1"/>
          </a:solidFill>
          <a:latin typeface="Times New Roman" pitchFamily="18" charset="0"/>
          <a:cs typeface="Times New Roman" pitchFamily="18" charset="0"/>
        </a:defRPr>
      </a:lvl8pPr>
      <a:lvl9pPr marL="1828800" algn="l" rtl="0" fontAlgn="base">
        <a:spcBef>
          <a:spcPct val="0"/>
        </a:spcBef>
        <a:spcAft>
          <a:spcPct val="0"/>
        </a:spcAft>
        <a:defRPr sz="3400">
          <a:solidFill>
            <a:schemeClr val="accent1"/>
          </a:solidFill>
          <a:latin typeface="Times New Roman" pitchFamily="18" charset="0"/>
          <a:cs typeface="Times New Roman" pitchFamily="18" charset="0"/>
        </a:defRPr>
      </a:lvl9pPr>
    </p:titleStyle>
    <p:bodyStyle>
      <a:lvl1pPr marL="209550" indent="-209550" algn="l" rtl="0" eaLnBrk="0" fontAlgn="base" hangingPunct="0">
        <a:lnSpc>
          <a:spcPct val="90000"/>
        </a:lnSpc>
        <a:spcBef>
          <a:spcPts val="1100"/>
        </a:spcBef>
        <a:spcAft>
          <a:spcPct val="0"/>
        </a:spcAft>
        <a:buFont typeface="Arial" charset="0"/>
        <a:buChar char="•"/>
        <a:defRPr lang="id-ID" sz="2200" kern="1200">
          <a:solidFill>
            <a:schemeClr val="tx1"/>
          </a:solidFill>
          <a:latin typeface="Times New Roman" panose="02020603050405020304" pitchFamily="18" charset="0"/>
          <a:ea typeface="+mn-ea"/>
          <a:cs typeface="Times New Roman" panose="02020603050405020304" pitchFamily="18" charset="0"/>
        </a:defRPr>
      </a:lvl1pPr>
      <a:lvl2pPr marL="438150" indent="-153988" algn="l" rtl="0" eaLnBrk="0" fontAlgn="base" hangingPunct="0">
        <a:lnSpc>
          <a:spcPct val="90000"/>
        </a:lnSpc>
        <a:spcBef>
          <a:spcPts val="400"/>
        </a:spcBef>
        <a:spcAft>
          <a:spcPct val="0"/>
        </a:spcAft>
        <a:buFont typeface="Arial" charset="0"/>
        <a:buChar char="•"/>
        <a:defRPr lang="id-ID" sz="2800" kern="1200">
          <a:solidFill>
            <a:schemeClr val="tx1"/>
          </a:solidFill>
          <a:latin typeface="Times New Roman" panose="02020603050405020304" pitchFamily="18" charset="0"/>
          <a:ea typeface="+mn-ea"/>
          <a:cs typeface="Times New Roman" panose="02020603050405020304" pitchFamily="18" charset="0"/>
        </a:defRPr>
      </a:lvl2pPr>
      <a:lvl3pPr marL="676275" indent="-153988" algn="l" rtl="0" eaLnBrk="0" fontAlgn="base" hangingPunct="0">
        <a:lnSpc>
          <a:spcPct val="90000"/>
        </a:lnSpc>
        <a:spcBef>
          <a:spcPts val="400"/>
        </a:spcBef>
        <a:spcAft>
          <a:spcPct val="0"/>
        </a:spcAft>
        <a:buFont typeface="Arial" charset="0"/>
        <a:buChar char="•"/>
        <a:defRPr lang="id-ID" sz="1600" kern="1200">
          <a:solidFill>
            <a:schemeClr val="tx1"/>
          </a:solidFill>
          <a:latin typeface="Times New Roman" panose="02020603050405020304" pitchFamily="18" charset="0"/>
          <a:ea typeface="+mn-ea"/>
          <a:cs typeface="Times New Roman" panose="02020603050405020304" pitchFamily="18" charset="0"/>
        </a:defRPr>
      </a:lvl3pPr>
      <a:lvl4pPr marL="904875" indent="-153988" algn="l" rtl="0" eaLnBrk="0" fontAlgn="base" hangingPunct="0">
        <a:lnSpc>
          <a:spcPct val="90000"/>
        </a:lnSpc>
        <a:spcBef>
          <a:spcPts val="400"/>
        </a:spcBef>
        <a:spcAft>
          <a:spcPct val="0"/>
        </a:spcAft>
        <a:buFont typeface="Arial" charset="0"/>
        <a:buChar char="•"/>
        <a:defRPr lang="id-ID" sz="1600" kern="1200">
          <a:solidFill>
            <a:schemeClr val="tx1"/>
          </a:solidFill>
          <a:latin typeface="Times New Roman" panose="02020603050405020304" pitchFamily="18" charset="0"/>
          <a:ea typeface="+mn-ea"/>
          <a:cs typeface="Times New Roman" panose="02020603050405020304" pitchFamily="18" charset="0"/>
        </a:defRPr>
      </a:lvl4pPr>
      <a:lvl5pPr marL="1133475" indent="-153988" algn="l" rtl="0" eaLnBrk="0" fontAlgn="base" hangingPunct="0">
        <a:lnSpc>
          <a:spcPct val="90000"/>
        </a:lnSpc>
        <a:spcBef>
          <a:spcPts val="400"/>
        </a:spcBef>
        <a:spcAft>
          <a:spcPct val="0"/>
        </a:spcAft>
        <a:buFont typeface="Arial" charset="0"/>
        <a:buChar char="•"/>
        <a:defRPr lang="id-ID" sz="1600" kern="1200">
          <a:solidFill>
            <a:schemeClr val="tx1"/>
          </a:solidFill>
          <a:latin typeface="Times New Roman" panose="02020603050405020304" pitchFamily="18" charset="0"/>
          <a:ea typeface="+mn-ea"/>
          <a:cs typeface="Times New Roman" panose="02020603050405020304" pitchFamily="18" charset="0"/>
        </a:defRPr>
      </a:lvl5pPr>
      <a:lvl6pPr marL="1362456" indent="-155448" algn="l" defTabSz="914400" rtl="0" eaLnBrk="1" latinLnBrk="0" hangingPunct="1">
        <a:lnSpc>
          <a:spcPct val="90000"/>
        </a:lnSpc>
        <a:spcBef>
          <a:spcPts val="400"/>
        </a:spcBef>
        <a:buFont typeface="Arial" panose="020B0604020202020204" pitchFamily="34" charset="0"/>
        <a:buChar char="•"/>
        <a:defRPr lang="id-ID"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lang="id-ID"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lang="id-ID"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lang="id-ID" sz="1600" kern="1200">
          <a:solidFill>
            <a:schemeClr val="tx1"/>
          </a:solidFill>
          <a:latin typeface="+mn-lt"/>
          <a:ea typeface="+mn-ea"/>
          <a:cs typeface="+mn-cs"/>
        </a:defRPr>
      </a:lvl9pPr>
    </p:bodyStyle>
    <p:otherStyle>
      <a:defPPr>
        <a:defRPr lang="id-ID"/>
      </a:defPPr>
      <a:lvl1pPr marL="0" algn="l" defTabSz="914400" rtl="0" eaLnBrk="1" latinLnBrk="0" hangingPunct="1">
        <a:defRPr lang="id-ID" sz="1800" kern="1200">
          <a:solidFill>
            <a:schemeClr val="tx1"/>
          </a:solidFill>
          <a:latin typeface="+mn-lt"/>
          <a:ea typeface="+mn-ea"/>
          <a:cs typeface="+mn-cs"/>
        </a:defRPr>
      </a:lvl1pPr>
      <a:lvl2pPr marL="457200" algn="l" defTabSz="914400" rtl="0" eaLnBrk="1" latinLnBrk="0" hangingPunct="1">
        <a:defRPr lang="id-ID" sz="1800" kern="1200">
          <a:solidFill>
            <a:schemeClr val="tx1"/>
          </a:solidFill>
          <a:latin typeface="+mn-lt"/>
          <a:ea typeface="+mn-ea"/>
          <a:cs typeface="+mn-cs"/>
        </a:defRPr>
      </a:lvl2pPr>
      <a:lvl3pPr marL="914400" algn="l" defTabSz="914400" rtl="0" eaLnBrk="1" latinLnBrk="0" hangingPunct="1">
        <a:defRPr lang="id-ID" sz="1800" kern="1200">
          <a:solidFill>
            <a:schemeClr val="tx1"/>
          </a:solidFill>
          <a:latin typeface="+mn-lt"/>
          <a:ea typeface="+mn-ea"/>
          <a:cs typeface="+mn-cs"/>
        </a:defRPr>
      </a:lvl3pPr>
      <a:lvl4pPr marL="1371600" algn="l" defTabSz="914400" rtl="0" eaLnBrk="1" latinLnBrk="0" hangingPunct="1">
        <a:defRPr lang="id-ID" sz="1800" kern="1200">
          <a:solidFill>
            <a:schemeClr val="tx1"/>
          </a:solidFill>
          <a:latin typeface="+mn-lt"/>
          <a:ea typeface="+mn-ea"/>
          <a:cs typeface="+mn-cs"/>
        </a:defRPr>
      </a:lvl4pPr>
      <a:lvl5pPr marL="1828800" algn="l" defTabSz="914400" rtl="0" eaLnBrk="1" latinLnBrk="0" hangingPunct="1">
        <a:defRPr lang="id-ID" sz="1800" kern="1200">
          <a:solidFill>
            <a:schemeClr val="tx1"/>
          </a:solidFill>
          <a:latin typeface="+mn-lt"/>
          <a:ea typeface="+mn-ea"/>
          <a:cs typeface="+mn-cs"/>
        </a:defRPr>
      </a:lvl5pPr>
      <a:lvl6pPr marL="2286000" algn="l" defTabSz="914400" rtl="0" eaLnBrk="1" latinLnBrk="0" hangingPunct="1">
        <a:defRPr lang="id-ID" sz="1800" kern="1200">
          <a:solidFill>
            <a:schemeClr val="tx1"/>
          </a:solidFill>
          <a:latin typeface="+mn-lt"/>
          <a:ea typeface="+mn-ea"/>
          <a:cs typeface="+mn-cs"/>
        </a:defRPr>
      </a:lvl6pPr>
      <a:lvl7pPr marL="2743200" algn="l" defTabSz="914400" rtl="0" eaLnBrk="1" latinLnBrk="0" hangingPunct="1">
        <a:defRPr lang="id-ID" sz="1800" kern="1200">
          <a:solidFill>
            <a:schemeClr val="tx1"/>
          </a:solidFill>
          <a:latin typeface="+mn-lt"/>
          <a:ea typeface="+mn-ea"/>
          <a:cs typeface="+mn-cs"/>
        </a:defRPr>
      </a:lvl7pPr>
      <a:lvl8pPr marL="3200400" algn="l" defTabSz="914400" rtl="0" eaLnBrk="1" latinLnBrk="0" hangingPunct="1">
        <a:defRPr lang="id-ID" sz="1800" kern="1200">
          <a:solidFill>
            <a:schemeClr val="tx1"/>
          </a:solidFill>
          <a:latin typeface="+mn-lt"/>
          <a:ea typeface="+mn-ea"/>
          <a:cs typeface="+mn-cs"/>
        </a:defRPr>
      </a:lvl8pPr>
      <a:lvl9pPr marL="3657600" algn="l" defTabSz="914400" rtl="0" eaLnBrk="1" latinLnBrk="0" hangingPunct="1">
        <a:defRPr lang="id-ID"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28604"/>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97D22F-C9D4-4E6B-8E73-3EF696004C39}" type="datetime1">
              <a:rPr lang="en-US" smtClean="0"/>
              <a:pPr/>
              <a:t>6/4/2015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8C208-C1C0-4F6A-A962-AA7B120C912F}" type="slidenum">
              <a:rPr lang="en-US" smtClean="0"/>
              <a:pPr/>
              <a:t>‹#›</a:t>
            </a:fld>
            <a:endParaRPr lang="en-US"/>
          </a:p>
        </p:txBody>
      </p:sp>
      <p:sp>
        <p:nvSpPr>
          <p:cNvPr id="7" name="Slide Number Placeholder 22"/>
          <p:cNvSpPr txBox="1">
            <a:spLocks/>
          </p:cNvSpPr>
          <p:nvPr userDrawn="1"/>
        </p:nvSpPr>
        <p:spPr>
          <a:xfrm>
            <a:off x="7081870" y="6569007"/>
            <a:ext cx="2133600" cy="24447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4A43D1-A28D-4611-BBD1-F9AED7F634AE}" type="slidenum">
              <a:rPr kumimoji="0" lang="en-US" sz="1600" b="0" i="0" u="none" strike="noStrike" kern="0" cap="none" spc="0" normalizeH="0" baseline="0" noProof="0" smtClean="0">
                <a:ln>
                  <a:noFill/>
                </a:ln>
                <a:solidFill>
                  <a:sysClr val="windowText" lastClr="0000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0" cap="none" spc="0" normalizeH="0" baseline="0" noProof="0" dirty="0">
              <a:ln>
                <a:noFill/>
              </a:ln>
              <a:solidFill>
                <a:sysClr val="windowText" lastClr="000000"/>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989" r:id="rId1"/>
    <p:sldLayoutId id="214748399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73E0B4-A43A-42BE-83A2-7B6D71F785D1}" type="datetimeFigureOut">
              <a:rPr lang="en-US" smtClean="0"/>
              <a:pPr/>
              <a:t>6/4/2015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8655F0-D05D-4A86-97E4-3FF46CE6ADE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d-ID"/>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3ED496F-5657-4AB3-9215-39C31D4ACBCA}" type="datetime1">
              <a:rPr lang="id-ID" b="0" smtClean="0">
                <a:solidFill>
                  <a:prstClr val="black">
                    <a:tint val="75000"/>
                  </a:prstClr>
                </a:solidFill>
                <a:latin typeface="Calibri"/>
                <a:ea typeface="+mn-ea"/>
                <a:cs typeface="+mn-cs"/>
              </a:rPr>
              <a:pPr fontAlgn="auto">
                <a:spcBef>
                  <a:spcPts val="0"/>
                </a:spcBef>
                <a:spcAft>
                  <a:spcPts val="0"/>
                </a:spcAft>
              </a:pPr>
              <a:t>04/06/2015</a:t>
            </a:fld>
            <a:endParaRPr lang="id-ID" b="0" smtClean="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d-ID" b="0" smtClean="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B193708-70A4-4E9F-A43D-16783D8BD4DD}" type="slidenum">
              <a:rPr lang="id-ID" b="0" smtClean="0">
                <a:solidFill>
                  <a:prstClr val="black">
                    <a:tint val="75000"/>
                  </a:prstClr>
                </a:solidFill>
                <a:latin typeface="Calibri"/>
                <a:ea typeface="+mn-ea"/>
                <a:cs typeface="+mn-cs"/>
              </a:rPr>
              <a:pPr fontAlgn="auto">
                <a:spcBef>
                  <a:spcPts val="0"/>
                </a:spcBef>
                <a:spcAft>
                  <a:spcPts val="0"/>
                </a:spcAft>
              </a:pPr>
              <a:t>‹#›</a:t>
            </a:fld>
            <a:endParaRPr lang="id-ID" b="0" smtClean="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BAL13531-02"/>
          <p:cNvPicPr>
            <a:picLocks noChangeAspect="1" noChangeArrowheads="1"/>
          </p:cNvPicPr>
          <p:nvPr/>
        </p:nvPicPr>
        <p:blipFill>
          <a:blip r:embed="rId13"/>
          <a:srcRect/>
          <a:stretch>
            <a:fillRect/>
          </a:stretch>
        </p:blipFill>
        <p:spPr bwMode="auto">
          <a:xfrm>
            <a:off x="0" y="0"/>
            <a:ext cx="9144000" cy="6858000"/>
          </a:xfrm>
          <a:prstGeom prst="rect">
            <a:avLst/>
          </a:prstGeom>
          <a:noFill/>
        </p:spPr>
      </p:pic>
      <p:sp>
        <p:nvSpPr>
          <p:cNvPr id="1026" name="Rectangle 2"/>
          <p:cNvSpPr>
            <a:spLocks noGrp="1" noChangeArrowheads="1"/>
          </p:cNvSpPr>
          <p:nvPr>
            <p:ph type="title"/>
          </p:nvPr>
        </p:nvSpPr>
        <p:spPr bwMode="auto">
          <a:xfrm>
            <a:off x="1093789" y="19052"/>
            <a:ext cx="6940550" cy="530225"/>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765175"/>
            <a:ext cx="8229600" cy="5360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779223A-D239-4516-A75B-B56F7C3A1AE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right)">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Lst>
  </p:timing>
  <p:hf hdr="0" ftr="0" dt="0"/>
  <p:txStyles>
    <p:titleStyle>
      <a:lvl1pPr algn="r" rtl="0" eaLnBrk="1" fontAlgn="base" hangingPunct="1">
        <a:spcBef>
          <a:spcPct val="0"/>
        </a:spcBef>
        <a:spcAft>
          <a:spcPct val="0"/>
        </a:spcAft>
        <a:defRPr sz="2400">
          <a:solidFill>
            <a:schemeClr val="bg1"/>
          </a:solidFill>
          <a:latin typeface="+mj-lt"/>
          <a:ea typeface="+mj-ea"/>
          <a:cs typeface="+mj-cs"/>
        </a:defRPr>
      </a:lvl1pPr>
      <a:lvl2pPr algn="r" rtl="0" eaLnBrk="1" fontAlgn="base" hangingPunct="1">
        <a:spcBef>
          <a:spcPct val="0"/>
        </a:spcBef>
        <a:spcAft>
          <a:spcPct val="0"/>
        </a:spcAft>
        <a:defRPr sz="2400">
          <a:solidFill>
            <a:schemeClr val="bg1"/>
          </a:solidFill>
          <a:latin typeface="Arial" charset="0"/>
        </a:defRPr>
      </a:lvl2pPr>
      <a:lvl3pPr algn="r" rtl="0" eaLnBrk="1" fontAlgn="base" hangingPunct="1">
        <a:spcBef>
          <a:spcPct val="0"/>
        </a:spcBef>
        <a:spcAft>
          <a:spcPct val="0"/>
        </a:spcAft>
        <a:defRPr sz="2400">
          <a:solidFill>
            <a:schemeClr val="bg1"/>
          </a:solidFill>
          <a:latin typeface="Arial" charset="0"/>
        </a:defRPr>
      </a:lvl3pPr>
      <a:lvl4pPr algn="r" rtl="0" eaLnBrk="1" fontAlgn="base" hangingPunct="1">
        <a:spcBef>
          <a:spcPct val="0"/>
        </a:spcBef>
        <a:spcAft>
          <a:spcPct val="0"/>
        </a:spcAft>
        <a:defRPr sz="2400">
          <a:solidFill>
            <a:schemeClr val="bg1"/>
          </a:solidFill>
          <a:latin typeface="Arial" charset="0"/>
        </a:defRPr>
      </a:lvl4pPr>
      <a:lvl5pPr algn="r" rtl="0" eaLnBrk="1" fontAlgn="base" hangingPunct="1">
        <a:spcBef>
          <a:spcPct val="0"/>
        </a:spcBef>
        <a:spcAft>
          <a:spcPct val="0"/>
        </a:spcAft>
        <a:defRPr sz="2400">
          <a:solidFill>
            <a:schemeClr val="bg1"/>
          </a:solidFill>
          <a:latin typeface="Arial" charset="0"/>
        </a:defRPr>
      </a:lvl5pPr>
      <a:lvl6pPr marL="457200" algn="r" rtl="0" eaLnBrk="1" fontAlgn="base" hangingPunct="1">
        <a:spcBef>
          <a:spcPct val="0"/>
        </a:spcBef>
        <a:spcAft>
          <a:spcPct val="0"/>
        </a:spcAft>
        <a:defRPr sz="2400">
          <a:solidFill>
            <a:schemeClr val="bg1"/>
          </a:solidFill>
          <a:latin typeface="Arial" charset="0"/>
        </a:defRPr>
      </a:lvl6pPr>
      <a:lvl7pPr marL="914400" algn="r" rtl="0" eaLnBrk="1" fontAlgn="base" hangingPunct="1">
        <a:spcBef>
          <a:spcPct val="0"/>
        </a:spcBef>
        <a:spcAft>
          <a:spcPct val="0"/>
        </a:spcAft>
        <a:defRPr sz="2400">
          <a:solidFill>
            <a:schemeClr val="bg1"/>
          </a:solidFill>
          <a:latin typeface="Arial" charset="0"/>
        </a:defRPr>
      </a:lvl7pPr>
      <a:lvl8pPr marL="1371600" algn="r" rtl="0" eaLnBrk="1" fontAlgn="base" hangingPunct="1">
        <a:spcBef>
          <a:spcPct val="0"/>
        </a:spcBef>
        <a:spcAft>
          <a:spcPct val="0"/>
        </a:spcAft>
        <a:defRPr sz="2400">
          <a:solidFill>
            <a:schemeClr val="bg1"/>
          </a:solidFill>
          <a:latin typeface="Arial" charset="0"/>
        </a:defRPr>
      </a:lvl8pPr>
      <a:lvl9pPr marL="1828800" algn="r" rtl="0" eaLnBrk="1" fontAlgn="base" hangingPunct="1">
        <a:spcBef>
          <a:spcPct val="0"/>
        </a:spcBef>
        <a:spcAft>
          <a:spcPct val="0"/>
        </a:spcAft>
        <a:defRPr sz="2400">
          <a:solidFill>
            <a:schemeClr val="bg1"/>
          </a:solidFill>
          <a:latin typeface="Arial" charset="0"/>
        </a:defRPr>
      </a:lvl9pPr>
    </p:titleStyle>
    <p:bodyStyle>
      <a:lvl1pPr marL="342900" indent="-342900" algn="l" rtl="0" eaLnBrk="1" fontAlgn="base" hangingPunct="1">
        <a:spcBef>
          <a:spcPct val="20000"/>
        </a:spcBef>
        <a:spcAft>
          <a:spcPct val="0"/>
        </a:spcAft>
        <a:buChar char="•"/>
        <a:defRPr sz="3200">
          <a:solidFill>
            <a:schemeClr val="accent2"/>
          </a:solidFill>
          <a:latin typeface="+mn-lt"/>
          <a:ea typeface="+mn-ea"/>
          <a:cs typeface="+mn-cs"/>
        </a:defRPr>
      </a:lvl1pPr>
      <a:lvl2pPr marL="742950" indent="-285750" algn="l" rtl="0" eaLnBrk="1" fontAlgn="base" hangingPunct="1">
        <a:spcBef>
          <a:spcPct val="20000"/>
        </a:spcBef>
        <a:spcAft>
          <a:spcPct val="0"/>
        </a:spcAft>
        <a:buChar char="–"/>
        <a:defRPr sz="2800">
          <a:solidFill>
            <a:schemeClr val="accent2"/>
          </a:solidFill>
          <a:latin typeface="+mn-lt"/>
        </a:defRPr>
      </a:lvl2pPr>
      <a:lvl3pPr marL="1143000" indent="-228600" algn="l" rtl="0" eaLnBrk="1" fontAlgn="base" hangingPunct="1">
        <a:spcBef>
          <a:spcPct val="20000"/>
        </a:spcBef>
        <a:spcAft>
          <a:spcPct val="0"/>
        </a:spcAft>
        <a:buChar char="•"/>
        <a:defRPr sz="2400">
          <a:solidFill>
            <a:schemeClr val="accent2"/>
          </a:solidFill>
          <a:latin typeface="+mn-lt"/>
        </a:defRPr>
      </a:lvl3pPr>
      <a:lvl4pPr marL="1600200" indent="-228600" algn="l" rtl="0" eaLnBrk="1" fontAlgn="base" hangingPunct="1">
        <a:spcBef>
          <a:spcPct val="20000"/>
        </a:spcBef>
        <a:spcAft>
          <a:spcPct val="0"/>
        </a:spcAft>
        <a:buChar char="–"/>
        <a:defRPr sz="2000">
          <a:solidFill>
            <a:schemeClr val="accent2"/>
          </a:solidFill>
          <a:latin typeface="+mn-lt"/>
        </a:defRPr>
      </a:lvl4pPr>
      <a:lvl5pPr marL="2057400" indent="-228600" algn="l" rtl="0" eaLnBrk="1" fontAlgn="base" hangingPunct="1">
        <a:spcBef>
          <a:spcPct val="20000"/>
        </a:spcBef>
        <a:spcAft>
          <a:spcPct val="0"/>
        </a:spcAft>
        <a:buChar char="»"/>
        <a:defRPr sz="2000">
          <a:solidFill>
            <a:schemeClr val="accent2"/>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1650" y="76202"/>
            <a:ext cx="8686800" cy="70961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49155" name="Text Placeholder 2"/>
          <p:cNvSpPr>
            <a:spLocks noGrp="1"/>
          </p:cNvSpPr>
          <p:nvPr>
            <p:ph type="body" idx="1"/>
          </p:nvPr>
        </p:nvSpPr>
        <p:spPr bwMode="auto">
          <a:xfrm>
            <a:off x="228600" y="1600200"/>
            <a:ext cx="8686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228600" y="6356352"/>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2E414496-9A8D-4F6D-931D-B07814AF7DB5}" type="datetime1">
              <a:rPr lang="en-US" smtClean="0">
                <a:solidFill>
                  <a:prstClr val="black">
                    <a:tint val="75000"/>
                  </a:prstClr>
                </a:solidFill>
                <a:ea typeface="+mn-ea"/>
                <a:cs typeface="+mn-cs"/>
              </a:rPr>
              <a:pPr>
                <a:defRPr/>
              </a:pPr>
              <a:t>6/4/2015</a:t>
            </a:fld>
            <a:endParaRPr lang="en-US">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781800" y="6356352"/>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a:defRPr/>
            </a:pPr>
            <a:fld id="{E45AA6A6-4254-40AD-9BA6-3C0414CC78CD}" type="slidenum">
              <a:rPr lang="en-US">
                <a:solidFill>
                  <a:prstClr val="black">
                    <a:tint val="75000"/>
                  </a:prstClr>
                </a:solidFill>
                <a:ea typeface="+mn-ea"/>
                <a:cs typeface="+mn-cs"/>
              </a:rPr>
              <a:pPr>
                <a:defRPr/>
              </a:pPr>
              <a:t>‹#›</a:t>
            </a:fld>
            <a:endParaRPr lang="en-US">
              <a:solidFill>
                <a:prstClr val="black">
                  <a:tint val="75000"/>
                </a:prstClr>
              </a:solidFill>
              <a:ea typeface="+mn-ea"/>
              <a:cs typeface="+mn-cs"/>
            </a:endParaRPr>
          </a:p>
        </p:txBody>
      </p:sp>
      <p:sp>
        <p:nvSpPr>
          <p:cNvPr id="11" name="Rectangle 33" descr="Light horizontal"/>
          <p:cNvSpPr>
            <a:spLocks noChangeArrowheads="1"/>
          </p:cNvSpPr>
          <p:nvPr userDrawn="1"/>
        </p:nvSpPr>
        <p:spPr bwMode="gray">
          <a:xfrm>
            <a:off x="0" y="6702427"/>
            <a:ext cx="7658100" cy="142875"/>
          </a:xfrm>
          <a:prstGeom prst="rect">
            <a:avLst/>
          </a:prstGeom>
          <a:pattFill prst="ltHorz">
            <a:fgClr>
              <a:schemeClr val="accent1"/>
            </a:fgClr>
            <a:bgClr>
              <a:srgbClr val="FFFFFF"/>
            </a:bgClr>
          </a:pattFill>
          <a:ln w="9525">
            <a:noFill/>
            <a:miter lim="800000"/>
            <a:headEnd/>
            <a:tailEnd/>
          </a:ln>
          <a:effectLst/>
        </p:spPr>
        <p:txBody>
          <a:bodyPr wrap="none" anchor="ctr"/>
          <a:lstStyle/>
          <a:p>
            <a:pPr>
              <a:defRPr/>
            </a:pPr>
            <a:endParaRPr lang="en-US">
              <a:solidFill>
                <a:prstClr val="black"/>
              </a:solidFill>
              <a:latin typeface="Arial" charset="0"/>
              <a:ea typeface="+mn-ea"/>
              <a:cs typeface="+mn-cs"/>
            </a:endParaRPr>
          </a:p>
        </p:txBody>
      </p:sp>
      <p:sp>
        <p:nvSpPr>
          <p:cNvPr id="12" name="AutoShape 37"/>
          <p:cNvSpPr>
            <a:spLocks noChangeArrowheads="1"/>
          </p:cNvSpPr>
          <p:nvPr userDrawn="1"/>
        </p:nvSpPr>
        <p:spPr bwMode="ltGray">
          <a:xfrm flipH="1">
            <a:off x="7562850" y="6705600"/>
            <a:ext cx="865188" cy="152400"/>
          </a:xfrm>
          <a:prstGeom prst="homePlate">
            <a:avLst>
              <a:gd name="adj" fmla="val 42902"/>
            </a:avLst>
          </a:prstGeom>
          <a:gradFill rotWithShape="1">
            <a:gsLst>
              <a:gs pos="0">
                <a:schemeClr val="tx1">
                  <a:gamma/>
                  <a:shade val="46275"/>
                  <a:invGamma/>
                </a:schemeClr>
              </a:gs>
              <a:gs pos="100000">
                <a:schemeClr val="tx1"/>
              </a:gs>
            </a:gsLst>
            <a:lin ang="0" scaled="1"/>
          </a:gradFill>
          <a:ln w="9525">
            <a:noFill/>
            <a:miter lim="800000"/>
            <a:headEnd/>
            <a:tailEnd/>
          </a:ln>
          <a:effectLst/>
        </p:spPr>
        <p:txBody>
          <a:bodyPr wrap="none" anchor="ctr"/>
          <a:lstStyle/>
          <a:p>
            <a:pPr>
              <a:defRPr/>
            </a:pPr>
            <a:endParaRPr lang="en-US">
              <a:solidFill>
                <a:prstClr val="black"/>
              </a:solidFill>
              <a:latin typeface="Arial" charset="0"/>
              <a:ea typeface="+mn-ea"/>
              <a:cs typeface="+mn-cs"/>
            </a:endParaRPr>
          </a:p>
        </p:txBody>
      </p:sp>
      <p:sp>
        <p:nvSpPr>
          <p:cNvPr id="13" name="AutoShape 38"/>
          <p:cNvSpPr>
            <a:spLocks noChangeArrowheads="1"/>
          </p:cNvSpPr>
          <p:nvPr userDrawn="1"/>
        </p:nvSpPr>
        <p:spPr bwMode="ltGray">
          <a:xfrm flipH="1">
            <a:off x="7906522" y="6705601"/>
            <a:ext cx="719137" cy="152424"/>
          </a:xfrm>
          <a:prstGeom prst="homePlate">
            <a:avLst>
              <a:gd name="adj" fmla="val 35725"/>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w="9525">
            <a:noFill/>
            <a:miter lim="800000"/>
            <a:headEnd/>
            <a:tailEnd/>
          </a:ln>
          <a:effectLst/>
        </p:spPr>
        <p:txBody>
          <a:bodyPr wrap="none" anchor="ctr"/>
          <a:lstStyle/>
          <a:p>
            <a:pPr>
              <a:defRPr/>
            </a:pPr>
            <a:endParaRPr lang="en-US">
              <a:solidFill>
                <a:prstClr val="black"/>
              </a:solidFill>
              <a:latin typeface="Arial" charset="0"/>
              <a:ea typeface="+mn-ea"/>
              <a:cs typeface="+mn-cs"/>
            </a:endParaRPr>
          </a:p>
        </p:txBody>
      </p:sp>
      <p:sp>
        <p:nvSpPr>
          <p:cNvPr id="14" name="AutoShape 41"/>
          <p:cNvSpPr>
            <a:spLocks noChangeArrowheads="1"/>
          </p:cNvSpPr>
          <p:nvPr userDrawn="1"/>
        </p:nvSpPr>
        <p:spPr bwMode="gray">
          <a:xfrm flipH="1">
            <a:off x="8243889" y="6705600"/>
            <a:ext cx="900112" cy="152400"/>
          </a:xfrm>
          <a:prstGeom prst="homePlate">
            <a:avLst>
              <a:gd name="adj" fmla="val 32516"/>
            </a:avLst>
          </a:prstGeom>
          <a:solidFill>
            <a:srgbClr val="FFC000"/>
          </a:solidFill>
          <a:ln w="9525">
            <a:noFill/>
            <a:miter lim="800000"/>
            <a:headEnd/>
            <a:tailEnd/>
          </a:ln>
          <a:effectLst/>
        </p:spPr>
        <p:txBody>
          <a:bodyPr wrap="none" anchor="ctr"/>
          <a:lstStyle/>
          <a:p>
            <a:pPr>
              <a:defRPr/>
            </a:pPr>
            <a:endParaRPr lang="en-US">
              <a:solidFill>
                <a:prstClr val="black"/>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4040" r:id="rId1"/>
    <p:sldLayoutId id="2147484041"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effectLst>
            <a:outerShdw blurRad="50800" dist="38100" dir="2700000" algn="tl" rotWithShape="0">
              <a:prstClr val="black">
                <a:alpha val="40000"/>
              </a:prstClr>
            </a:outerShdw>
          </a:effectLst>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A4CA6B-5C96-4782-85E1-4618F049D31B}" type="datetimeFigureOut">
              <a:rPr lang="en-US" smtClean="0">
                <a:solidFill>
                  <a:prstClr val="black">
                    <a:tint val="75000"/>
                  </a:prstClr>
                </a:solidFill>
                <a:latin typeface="Arial Narrow" pitchFamily="34" charset="0"/>
                <a:ea typeface="+mn-ea"/>
                <a:cs typeface="+mn-cs"/>
              </a:rPr>
              <a:pPr/>
              <a:t>6/4/2015</a:t>
            </a:fld>
            <a:endParaRPr lang="en-US">
              <a:solidFill>
                <a:prstClr val="black">
                  <a:tint val="75000"/>
                </a:prstClr>
              </a:solidFill>
              <a:latin typeface="Arial Narrow" pitchFamily="34" charset="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Narrow" pitchFamily="34"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09553-D2F9-4BF0-BBB6-394C9EFC10F2}" type="slidenum">
              <a:rPr lang="en-US" smtClean="0">
                <a:solidFill>
                  <a:prstClr val="black">
                    <a:tint val="75000"/>
                  </a:prstClr>
                </a:solidFill>
                <a:latin typeface="Arial Narrow" pitchFamily="34" charset="0"/>
                <a:ea typeface="+mn-ea"/>
                <a:cs typeface="+mn-cs"/>
              </a:rPr>
              <a:pPr/>
              <a:t>‹#›</a:t>
            </a:fld>
            <a:endParaRPr lang="en-US">
              <a:solidFill>
                <a:prstClr val="black">
                  <a:tint val="75000"/>
                </a:prstClr>
              </a:solidFill>
              <a:latin typeface="Arial Narrow"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80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d-ID"/>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3ED496F-5657-4AB3-9215-39C31D4ACBCA}" type="datetime1">
              <a:rPr lang="id-ID" b="0" smtClean="0">
                <a:solidFill>
                  <a:prstClr val="black">
                    <a:tint val="75000"/>
                  </a:prstClr>
                </a:solidFill>
                <a:latin typeface="Calibri"/>
                <a:ea typeface="+mn-ea"/>
                <a:cs typeface="+mn-cs"/>
              </a:rPr>
              <a:pPr fontAlgn="auto">
                <a:spcBef>
                  <a:spcPts val="0"/>
                </a:spcBef>
                <a:spcAft>
                  <a:spcPts val="0"/>
                </a:spcAft>
              </a:pPr>
              <a:t>04/06/2015</a:t>
            </a:fld>
            <a:endParaRPr lang="id-ID" b="0" smtClean="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d-ID" b="0" smtClean="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B193708-70A4-4E9F-A43D-16783D8BD4DD}" type="slidenum">
              <a:rPr lang="id-ID" b="0" smtClean="0">
                <a:solidFill>
                  <a:prstClr val="black">
                    <a:tint val="75000"/>
                  </a:prstClr>
                </a:solidFill>
                <a:latin typeface="Calibri"/>
                <a:ea typeface="+mn-ea"/>
                <a:cs typeface="+mn-cs"/>
              </a:rPr>
              <a:pPr fontAlgn="auto">
                <a:spcBef>
                  <a:spcPts val="0"/>
                </a:spcBef>
                <a:spcAft>
                  <a:spcPts val="0"/>
                </a:spcAft>
              </a:pPr>
              <a:t>‹#›</a:t>
            </a:fld>
            <a:endParaRPr lang="id-ID" b="0" smtClean="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B63EFF0F-DA32-E44D-809C-0835AA74376C}" type="datetimeFigureOut">
              <a:rPr lang="en-US" smtClean="0"/>
              <a:pPr/>
              <a:t>6/4/2015</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8286776" y="6429396"/>
            <a:ext cx="533400" cy="244476"/>
          </a:xfrm>
          <a:prstGeom prst="rect">
            <a:avLst/>
          </a:prstGeom>
        </p:spPr>
        <p:txBody>
          <a:bodyPr vert="horz" anchor="ctr" anchorCtr="0">
            <a:normAutofit/>
          </a:bodyPr>
          <a:lstStyle>
            <a:lvl1pPr algn="ctr" eaLnBrk="1" latinLnBrk="0" hangingPunct="1">
              <a:defRPr kumimoji="0" sz="1400" b="1">
                <a:solidFill>
                  <a:schemeClr val="tx1"/>
                </a:solidFill>
              </a:defRPr>
            </a:lvl1pPr>
          </a:lstStyle>
          <a:p>
            <a:fld id="{BA5A269D-FEF7-1145-A62F-0EA2238064F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97" r:id="rId1"/>
    <p:sldLayoutId id="2147483898" r:id="rId2"/>
    <p:sldLayoutId id="2147483900" r:id="rId3"/>
    <p:sldLayoutId id="2147483903" r:id="rId4"/>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37C00A-6EA2-43B0-8C1F-99765D545AA0}" type="datetimeFigureOut">
              <a:rPr lang="en-US" smtClean="0"/>
              <a:pPr/>
              <a:t>6/4/2015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E4570-1F24-4309-A52A-C2DA35F0996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3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1402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0291" name="Text Placeholder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2DD5033-3794-436E-95ED-F99990CE8EB5}" type="datetime1">
              <a:rPr lang="en-US" smtClean="0"/>
              <a:pPr>
                <a:defRPr/>
              </a:pPr>
              <a:t>6/4/2015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938994" y="6421463"/>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9261B35F-079F-4F24-84CD-15223CCC881D}"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964"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A4CA6B-5C96-4782-85E1-4618F049D31B}" type="datetimeFigureOut">
              <a:rPr lang="en-US" smtClean="0">
                <a:solidFill>
                  <a:prstClr val="black">
                    <a:tint val="75000"/>
                  </a:prstClr>
                </a:solidFill>
                <a:latin typeface="Arial Narrow" pitchFamily="34" charset="0"/>
                <a:ea typeface="+mn-ea"/>
                <a:cs typeface="+mn-cs"/>
              </a:rPr>
              <a:pPr/>
              <a:t>6/4/2015</a:t>
            </a:fld>
            <a:endParaRPr lang="en-US">
              <a:solidFill>
                <a:prstClr val="black">
                  <a:tint val="75000"/>
                </a:prstClr>
              </a:solidFill>
              <a:latin typeface="Arial Narrow" pitchFamily="34" charset="0"/>
              <a:ea typeface="+mn-ea"/>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Narrow" pitchFamily="34" charset="0"/>
              <a:ea typeface="+mn-ea"/>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09553-D2F9-4BF0-BBB6-394C9EFC10F2}" type="slidenum">
              <a:rPr lang="en-US" smtClean="0">
                <a:solidFill>
                  <a:prstClr val="black">
                    <a:tint val="75000"/>
                  </a:prstClr>
                </a:solidFill>
                <a:latin typeface="Arial Narrow" pitchFamily="34" charset="0"/>
                <a:ea typeface="+mn-ea"/>
                <a:cs typeface="+mn-cs"/>
              </a:rPr>
              <a:pPr/>
              <a:t>‹#›</a:t>
            </a:fld>
            <a:endParaRPr lang="en-US">
              <a:solidFill>
                <a:prstClr val="black">
                  <a:tint val="75000"/>
                </a:prstClr>
              </a:solidFill>
              <a:latin typeface="Arial Narrow"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b="0">
              <a:solidFill>
                <a:prstClr val="black">
                  <a:tint val="75000"/>
                </a:prstClr>
              </a:solidFill>
              <a:latin typeface="Arial" pitchFamily="34" charset="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b="0">
              <a:solidFill>
                <a:prstClr val="black">
                  <a:tint val="75000"/>
                </a:prstClr>
              </a:solidFill>
              <a:latin typeface="Arial" pitchFamily="34"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C025AB2-38C6-4562-8B73-253D9ACCB0BC}" type="slidenum">
              <a:rPr lang="en-US" b="0">
                <a:solidFill>
                  <a:prstClr val="black">
                    <a:tint val="75000"/>
                  </a:prstClr>
                </a:solidFill>
                <a:latin typeface="Arial" pitchFamily="34" charset="0"/>
                <a:ea typeface="+mn-ea"/>
                <a:cs typeface="+mn-cs"/>
              </a:rPr>
              <a:pPr>
                <a:defRPr/>
              </a:pPr>
              <a:t>‹#›</a:t>
            </a:fld>
            <a:endParaRPr lang="en-US" b="0">
              <a:solidFill>
                <a:prstClr val="black">
                  <a:tint val="75000"/>
                </a:prstClr>
              </a:solidFill>
              <a:latin typeface="Arial"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969"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550CC357-7926-49C1-AA43-94B2CDA3EA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Lst>
  <p:hf hdr="0" ftr="0" dt="0"/>
  <p:txStyles>
    <p:titleStyle>
      <a:lvl1pPr algn="ctr" rtl="0" eaLnBrk="0" fontAlgn="base" hangingPunct="0">
        <a:spcBef>
          <a:spcPct val="0"/>
        </a:spcBef>
        <a:spcAft>
          <a:spcPct val="0"/>
        </a:spcAft>
        <a:defRPr sz="4400">
          <a:solidFill>
            <a:srgbClr val="A74B0A"/>
          </a:solidFill>
          <a:latin typeface="+mj-lt"/>
          <a:ea typeface="+mj-ea"/>
          <a:cs typeface="+mj-cs"/>
        </a:defRPr>
      </a:lvl1pPr>
      <a:lvl2pPr algn="ctr" rtl="0" eaLnBrk="0" fontAlgn="base" hangingPunct="0">
        <a:spcBef>
          <a:spcPct val="0"/>
        </a:spcBef>
        <a:spcAft>
          <a:spcPct val="0"/>
        </a:spcAft>
        <a:defRPr sz="4400">
          <a:solidFill>
            <a:srgbClr val="A74B0A"/>
          </a:solidFill>
          <a:latin typeface="Arial Black" pitchFamily="34" charset="0"/>
        </a:defRPr>
      </a:lvl2pPr>
      <a:lvl3pPr algn="ctr" rtl="0" eaLnBrk="0" fontAlgn="base" hangingPunct="0">
        <a:spcBef>
          <a:spcPct val="0"/>
        </a:spcBef>
        <a:spcAft>
          <a:spcPct val="0"/>
        </a:spcAft>
        <a:defRPr sz="4400">
          <a:solidFill>
            <a:srgbClr val="A74B0A"/>
          </a:solidFill>
          <a:latin typeface="Arial Black" pitchFamily="34" charset="0"/>
        </a:defRPr>
      </a:lvl3pPr>
      <a:lvl4pPr algn="ctr" rtl="0" eaLnBrk="0" fontAlgn="base" hangingPunct="0">
        <a:spcBef>
          <a:spcPct val="0"/>
        </a:spcBef>
        <a:spcAft>
          <a:spcPct val="0"/>
        </a:spcAft>
        <a:defRPr sz="4400">
          <a:solidFill>
            <a:srgbClr val="A74B0A"/>
          </a:solidFill>
          <a:latin typeface="Arial Black" pitchFamily="34" charset="0"/>
        </a:defRPr>
      </a:lvl4pPr>
      <a:lvl5pPr algn="ctr" rtl="0" eaLnBrk="0" fontAlgn="base" hangingPunct="0">
        <a:spcBef>
          <a:spcPct val="0"/>
        </a:spcBef>
        <a:spcAft>
          <a:spcPct val="0"/>
        </a:spcAft>
        <a:defRPr sz="4400">
          <a:solidFill>
            <a:srgbClr val="A74B0A"/>
          </a:solidFill>
          <a:latin typeface="Arial Black" pitchFamily="34" charset="0"/>
        </a:defRPr>
      </a:lvl5pPr>
      <a:lvl6pPr marL="457200" algn="ctr" rtl="0" fontAlgn="base">
        <a:spcBef>
          <a:spcPct val="0"/>
        </a:spcBef>
        <a:spcAft>
          <a:spcPct val="0"/>
        </a:spcAft>
        <a:defRPr sz="4400">
          <a:solidFill>
            <a:srgbClr val="A74B0A"/>
          </a:solidFill>
          <a:latin typeface="Arial Black" pitchFamily="34" charset="0"/>
        </a:defRPr>
      </a:lvl6pPr>
      <a:lvl7pPr marL="914400" algn="ctr" rtl="0" fontAlgn="base">
        <a:spcBef>
          <a:spcPct val="0"/>
        </a:spcBef>
        <a:spcAft>
          <a:spcPct val="0"/>
        </a:spcAft>
        <a:defRPr sz="4400">
          <a:solidFill>
            <a:srgbClr val="A74B0A"/>
          </a:solidFill>
          <a:latin typeface="Arial Black" pitchFamily="34" charset="0"/>
        </a:defRPr>
      </a:lvl7pPr>
      <a:lvl8pPr marL="1371600" algn="ctr" rtl="0" fontAlgn="base">
        <a:spcBef>
          <a:spcPct val="0"/>
        </a:spcBef>
        <a:spcAft>
          <a:spcPct val="0"/>
        </a:spcAft>
        <a:defRPr sz="4400">
          <a:solidFill>
            <a:srgbClr val="A74B0A"/>
          </a:solidFill>
          <a:latin typeface="Arial Black" pitchFamily="34" charset="0"/>
        </a:defRPr>
      </a:lvl8pPr>
      <a:lvl9pPr marL="1828800" algn="ctr" rtl="0" fontAlgn="base">
        <a:spcBef>
          <a:spcPct val="0"/>
        </a:spcBef>
        <a:spcAft>
          <a:spcPct val="0"/>
        </a:spcAft>
        <a:defRPr sz="4400">
          <a:solidFill>
            <a:srgbClr val="A74B0A"/>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rgbClr val="610500"/>
          </a:solidFill>
          <a:latin typeface="+mn-lt"/>
          <a:ea typeface="+mn-ea"/>
          <a:cs typeface="+mn-cs"/>
        </a:defRPr>
      </a:lvl1pPr>
      <a:lvl2pPr marL="742950" indent="-285750" algn="l" rtl="0" eaLnBrk="0" fontAlgn="base" hangingPunct="0">
        <a:spcBef>
          <a:spcPct val="20000"/>
        </a:spcBef>
        <a:spcAft>
          <a:spcPct val="0"/>
        </a:spcAft>
        <a:buChar char="–"/>
        <a:defRPr sz="2800">
          <a:solidFill>
            <a:srgbClr val="610500"/>
          </a:solidFill>
          <a:latin typeface="+mn-lt"/>
        </a:defRPr>
      </a:lvl2pPr>
      <a:lvl3pPr marL="1143000" indent="-228600" algn="l" rtl="0" eaLnBrk="0" fontAlgn="base" hangingPunct="0">
        <a:spcBef>
          <a:spcPct val="20000"/>
        </a:spcBef>
        <a:spcAft>
          <a:spcPct val="0"/>
        </a:spcAft>
        <a:buChar char="•"/>
        <a:defRPr sz="2400">
          <a:solidFill>
            <a:srgbClr val="610500"/>
          </a:solidFill>
          <a:latin typeface="+mn-lt"/>
        </a:defRPr>
      </a:lvl3pPr>
      <a:lvl4pPr marL="1600200" indent="-228600" algn="l" rtl="0" eaLnBrk="0" fontAlgn="base" hangingPunct="0">
        <a:spcBef>
          <a:spcPct val="20000"/>
        </a:spcBef>
        <a:spcAft>
          <a:spcPct val="0"/>
        </a:spcAft>
        <a:buChar char="–"/>
        <a:defRPr sz="2000">
          <a:solidFill>
            <a:srgbClr val="610500"/>
          </a:solidFill>
          <a:latin typeface="+mn-lt"/>
        </a:defRPr>
      </a:lvl4pPr>
      <a:lvl5pPr marL="2057400" indent="-228600" algn="l" rtl="0" eaLnBrk="0" fontAlgn="base" hangingPunct="0">
        <a:spcBef>
          <a:spcPct val="20000"/>
        </a:spcBef>
        <a:spcAft>
          <a:spcPct val="0"/>
        </a:spcAft>
        <a:buChar char="»"/>
        <a:defRPr sz="2000">
          <a:solidFill>
            <a:srgbClr val="610500"/>
          </a:solidFill>
          <a:latin typeface="+mn-lt"/>
        </a:defRPr>
      </a:lvl5pPr>
      <a:lvl6pPr marL="2514600" indent="-228600" algn="l" rtl="0" fontAlgn="base">
        <a:spcBef>
          <a:spcPct val="20000"/>
        </a:spcBef>
        <a:spcAft>
          <a:spcPct val="0"/>
        </a:spcAft>
        <a:buChar char="»"/>
        <a:defRPr sz="2000">
          <a:solidFill>
            <a:srgbClr val="610500"/>
          </a:solidFill>
          <a:latin typeface="+mn-lt"/>
        </a:defRPr>
      </a:lvl6pPr>
      <a:lvl7pPr marL="2971800" indent="-228600" algn="l" rtl="0" fontAlgn="base">
        <a:spcBef>
          <a:spcPct val="20000"/>
        </a:spcBef>
        <a:spcAft>
          <a:spcPct val="0"/>
        </a:spcAft>
        <a:buChar char="»"/>
        <a:defRPr sz="2000">
          <a:solidFill>
            <a:srgbClr val="610500"/>
          </a:solidFill>
          <a:latin typeface="+mn-lt"/>
        </a:defRPr>
      </a:lvl7pPr>
      <a:lvl8pPr marL="3429000" indent="-228600" algn="l" rtl="0" fontAlgn="base">
        <a:spcBef>
          <a:spcPct val="20000"/>
        </a:spcBef>
        <a:spcAft>
          <a:spcPct val="0"/>
        </a:spcAft>
        <a:buChar char="»"/>
        <a:defRPr sz="2000">
          <a:solidFill>
            <a:srgbClr val="610500"/>
          </a:solidFill>
          <a:latin typeface="+mn-lt"/>
        </a:defRPr>
      </a:lvl8pPr>
      <a:lvl9pPr marL="3886200" indent="-228600" algn="l" rtl="0" fontAlgn="base">
        <a:spcBef>
          <a:spcPct val="20000"/>
        </a:spcBef>
        <a:spcAft>
          <a:spcPct val="0"/>
        </a:spcAft>
        <a:buChar char="»"/>
        <a:defRPr sz="2000">
          <a:solidFill>
            <a:srgbClr val="6105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Kab%20SIJUNJUNG%20edit.xls"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hyperlink" Target="Kab%20Pasaman.xlsx"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143108" y="5786454"/>
            <a:ext cx="4686258" cy="338554"/>
          </a:xfrm>
          <a:prstGeom prst="rect">
            <a:avLst/>
          </a:prstGeom>
          <a:noFill/>
          <a:ln w="9525">
            <a:noFill/>
            <a:miter lim="800000"/>
            <a:headEnd/>
            <a:tailEnd/>
          </a:ln>
          <a:effectLst/>
        </p:spPr>
        <p:txBody>
          <a:bodyPr>
            <a:spAutoFit/>
          </a:bodyPr>
          <a:lstStyle/>
          <a:p>
            <a:pPr algn="ctr" fontAlgn="auto">
              <a:spcAft>
                <a:spcPts val="0"/>
              </a:spcAft>
              <a:defRPr/>
            </a:pPr>
            <a:r>
              <a:rPr lang="en-US" sz="1600" kern="0" cap="all" spc="-140" dirty="0" err="1" smtClean="0">
                <a:ln w="3175" cmpd="sng">
                  <a:solidFill>
                    <a:srgbClr val="FFFFFF"/>
                  </a:solidFill>
                  <a:prstDash val="solid"/>
                </a:ln>
                <a:solidFill>
                  <a:srgbClr val="000000"/>
                </a:solidFill>
                <a:latin typeface="Arial Black" pitchFamily="34" charset="0"/>
                <a:cs typeface="Arial"/>
              </a:rPr>
              <a:t>bukittinggi</a:t>
            </a:r>
            <a:r>
              <a:rPr lang="en-US" sz="1600" kern="0" cap="all" spc="-140" dirty="0" smtClean="0">
                <a:ln w="3175" cmpd="sng">
                  <a:solidFill>
                    <a:srgbClr val="FFFFFF"/>
                  </a:solidFill>
                  <a:prstDash val="solid"/>
                </a:ln>
                <a:solidFill>
                  <a:srgbClr val="000000"/>
                </a:solidFill>
                <a:latin typeface="Arial Black" pitchFamily="34" charset="0"/>
                <a:cs typeface="Arial"/>
              </a:rPr>
              <a:t>,  5 </a:t>
            </a:r>
            <a:r>
              <a:rPr lang="en-US" sz="1600" kern="0" cap="all" spc="-140" dirty="0" err="1" smtClean="0">
                <a:ln w="3175" cmpd="sng">
                  <a:solidFill>
                    <a:srgbClr val="FFFFFF"/>
                  </a:solidFill>
                  <a:prstDash val="solid"/>
                </a:ln>
                <a:solidFill>
                  <a:srgbClr val="000000"/>
                </a:solidFill>
                <a:latin typeface="Arial Black" pitchFamily="34" charset="0"/>
                <a:cs typeface="Arial"/>
              </a:rPr>
              <a:t>juni</a:t>
            </a:r>
            <a:r>
              <a:rPr lang="en-US" sz="1600" kern="0" cap="all" spc="-140" dirty="0" smtClean="0">
                <a:ln w="3175" cmpd="sng">
                  <a:solidFill>
                    <a:srgbClr val="FFFFFF"/>
                  </a:solidFill>
                  <a:prstDash val="solid"/>
                </a:ln>
                <a:solidFill>
                  <a:srgbClr val="000000"/>
                </a:solidFill>
                <a:latin typeface="Arial Black" pitchFamily="34" charset="0"/>
                <a:cs typeface="Arial"/>
              </a:rPr>
              <a:t> </a:t>
            </a:r>
            <a:r>
              <a:rPr lang="id-ID" sz="1600" kern="0" cap="all" spc="-140" dirty="0" smtClean="0">
                <a:ln w="3175" cmpd="sng">
                  <a:solidFill>
                    <a:srgbClr val="FFFFFF"/>
                  </a:solidFill>
                  <a:prstDash val="solid"/>
                </a:ln>
                <a:solidFill>
                  <a:srgbClr val="000000"/>
                </a:solidFill>
                <a:latin typeface="Arial Black" pitchFamily="34" charset="0"/>
                <a:cs typeface="Arial"/>
              </a:rPr>
              <a:t>2</a:t>
            </a:r>
            <a:r>
              <a:rPr lang="en-US" sz="1600" kern="0" cap="all" spc="-140" dirty="0" smtClean="0">
                <a:ln w="3175" cmpd="sng">
                  <a:solidFill>
                    <a:srgbClr val="FFFFFF"/>
                  </a:solidFill>
                  <a:prstDash val="solid"/>
                </a:ln>
                <a:solidFill>
                  <a:srgbClr val="000000"/>
                </a:solidFill>
                <a:latin typeface="Arial Black" pitchFamily="34" charset="0"/>
                <a:cs typeface="Arial"/>
              </a:rPr>
              <a:t>015</a:t>
            </a:r>
            <a:endParaRPr lang="en-US" sz="1600" kern="0" cap="all" spc="-140" dirty="0">
              <a:ln w="3175" cmpd="sng">
                <a:solidFill>
                  <a:srgbClr val="FFFFFF"/>
                </a:solidFill>
                <a:prstDash val="solid"/>
              </a:ln>
              <a:solidFill>
                <a:srgbClr val="000000"/>
              </a:solidFill>
              <a:latin typeface="Arial Black" pitchFamily="34" charset="0"/>
              <a:cs typeface="Arial"/>
            </a:endParaRPr>
          </a:p>
        </p:txBody>
      </p:sp>
      <p:sp>
        <p:nvSpPr>
          <p:cNvPr id="6" name="TextBox 5"/>
          <p:cNvSpPr txBox="1">
            <a:spLocks noChangeArrowheads="1"/>
          </p:cNvSpPr>
          <p:nvPr/>
        </p:nvSpPr>
        <p:spPr bwMode="auto">
          <a:xfrm>
            <a:off x="642910" y="1000108"/>
            <a:ext cx="7929618" cy="867930"/>
          </a:xfrm>
          <a:prstGeom prst="rect">
            <a:avLst/>
          </a:prstGeom>
          <a:noFill/>
          <a:ln w="9525">
            <a:noFill/>
            <a:miter lim="800000"/>
            <a:headEnd/>
            <a:tailEnd/>
          </a:ln>
        </p:spPr>
        <p:txBody>
          <a:bodyPr wrap="square">
            <a:spAutoFit/>
          </a:bodyPr>
          <a:lstStyle/>
          <a:p>
            <a:pPr algn="ctr" fontAlgn="auto">
              <a:lnSpc>
                <a:spcPct val="90000"/>
              </a:lnSpc>
              <a:spcAft>
                <a:spcPts val="0"/>
              </a:spcAft>
              <a:defRPr/>
            </a:pPr>
            <a:r>
              <a:rPr lang="en-US" sz="2800" b="1" kern="0" spc="-220" dirty="0" smtClean="0">
                <a:ln w="12700">
                  <a:solidFill>
                    <a:schemeClr val="bg1"/>
                  </a:solidFill>
                  <a:prstDash val="solid"/>
                </a:ln>
                <a:solidFill>
                  <a:sysClr val="windowText" lastClr="000000"/>
                </a:solidFill>
                <a:effectLst>
                  <a:glow rad="101600">
                    <a:schemeClr val="bg1">
                      <a:alpha val="60000"/>
                    </a:schemeClr>
                  </a:glow>
                </a:effectLst>
                <a:latin typeface="Arial Black" pitchFamily="34" charset="0"/>
              </a:rPr>
              <a:t>PENINGKATAN PENGELOLAAN DATA SEKTOR AIR MINUM DAN SANITASI</a:t>
            </a:r>
            <a:endParaRPr lang="en-US" sz="2800" b="1" kern="0" spc="-220" dirty="0">
              <a:ln w="12700">
                <a:solidFill>
                  <a:schemeClr val="bg1"/>
                </a:solidFill>
                <a:prstDash val="solid"/>
              </a:ln>
              <a:solidFill>
                <a:sysClr val="windowText" lastClr="000000"/>
              </a:solidFill>
              <a:effectLst>
                <a:glow rad="101600">
                  <a:schemeClr val="bg1">
                    <a:alpha val="60000"/>
                  </a:schemeClr>
                </a:glow>
              </a:effectLst>
              <a:latin typeface="Arial Black" pitchFamily="34" charset="0"/>
            </a:endParaRPr>
          </a:p>
        </p:txBody>
      </p:sp>
      <p:sp>
        <p:nvSpPr>
          <p:cNvPr id="14" name="Slide Number Placeholder 13"/>
          <p:cNvSpPr>
            <a:spLocks noGrp="1"/>
          </p:cNvSpPr>
          <p:nvPr>
            <p:ph type="sldNum" sz="quarter" idx="12"/>
          </p:nvPr>
        </p:nvSpPr>
        <p:spPr/>
        <p:txBody>
          <a:bodyPr/>
          <a:lstStyle/>
          <a:p>
            <a:pPr>
              <a:defRPr/>
            </a:pPr>
            <a:fld id="{ED1FA1C2-1B95-404E-8292-66DC61CBBD5E}" type="slidenum">
              <a:rPr lang="en-US" smtClean="0"/>
              <a:pPr>
                <a:defRPr/>
              </a:pPr>
              <a:t>1</a:t>
            </a:fld>
            <a:endParaRPr lang="en-US"/>
          </a:p>
        </p:txBody>
      </p:sp>
      <p:sp>
        <p:nvSpPr>
          <p:cNvPr id="39938" name="AutoShape 2" descr="data:image/jpeg;base64,/9j/4AAQSkZJRgABAQAAAQABAAD/2wCEAAkGBhQSERQUEhQUFRQWGBgVFRgXFBQUFRYWFxcVFBUUFxUXHCYeFxkjGhUVHy8gJCcpLCwsFR4xNTAqNSYrLCkBCQoKDgwOGg8PGiwkHCQtLCwqLCwsLCwpLCwsLCksLCwsLCwsLCwsLCwpLCksKSwsLCksLCwsLCwsLCksLCksLP/AABEIANUA7QMBIgACEQEDEQH/xAAcAAACAgMBAQAAAAAAAAAAAAAFBgQHAAEDAgj/xABBEAABAwIEAwYEAwcCBAcAAAABAAIRAwQFEiExBkFREyJhcYGRBzKhsULB8BQVI1Ji0eFyghYzksM0U3ODorLC/8QAGgEAAgMBAQAAAAAAAAAAAAAAAwQBAgUABv/EACsRAAICAQQBAwMDBQAAAAAAAAABAgMRBBIhMUETIlEyYXEFFEIjgZGx8P/aAAwDAQACEQMRAD8Aq2qS3zWxXeRsVPbYgvlyn/srIgILkk8B1F9g/C7okwU/4bw280e17u0gTqQkPs8pMJnwviK5NIUyW5QImIdHSdl21N5KTzjCDVqdAVceFVZpN8h9lTuGahW7gzv4bfIK3kBAIrF4qOXJ1Akg5jpv/ZXLklYsWKTjEG4jrjIGdTJ8ht9Y9kSu7kMaXH26nkErX1YuLidSf1CNVHLyAuntiCb2+DGZnd0AGfRU5xZxAa1UnroB/K1M/HnEQc402GWtPe13cOXkFWlQkvJO5/UJ22eyOF2wGnry90iTRuXgiCUQxLF39j2DjOYtcZ5Rso9vTyNLyJ/lHU8lAfTkyTqUvKx1w255f+hrapvOOjjcO6LixdHMXqlSSgXGQnb6NHmmS1cCAl6zoEkeCmvqOYdClp94Ha+FklYrQBGiXbtmnki4a5/4lGxDCHtEjUK0GlwUsTlykA3DYrbd1qoNFoO1COLEly4VD3lIcFFqnVcQXz8M8ab2RpEwHNn8im7g/Ec1EA8iW+xIVK8D3BD2CdHAj7K4OFP+VAGxPvzQb9TztIVaisjPduESUOt64E+ajXJe6oG7DzUl1pCTnfmO0hR5yfO9XaVzta0EyvVOpLELZeQ4p+UeQ8ZcBLPLiilrUIgckAtriXIuyvC4jI3YXVghW5gwmk1w5gFfPzcTcNpTvwz8TXUaYp1KZdGgLSPsqyBRi88Fp1bogaiF2w+5FRgcDIkj2MITgdxVuWdpUp9mw/K0kFxHU9EXtLYU25WgASSAPHU/VWimuyX2d5WnOjVAMdxV3aso03ZZ1qOG7WAS7XloElP4hq1Lh2V7gIc8AklscmwfAAJuvTuazkVs1Cg8YG/F8TkyTDBAHqd/PZJ/GnEP7PSIaYqPmP6W83/2U3iS4/gsqEgMa5r39SAJAaOZJ0jx8FTvFOOOuKry4w52+hgDk0JyEFCO5i6btn9gPd3pqPJ5Db8yullbZ3KLQoGYTLglFuctGpb83n0/XVKuWE7J/wDMfS6igdidm/SNhsPzQWsx4PNP99byEGfhslZ7v3PMhr0sdC62iZRC0tJOyL0cIRSwwnUKJWLwTGt5NWuGQyYSzi7y10Kz/wBg7sJU4gwMzMShx4eRizmOEKeGYn3wIM+Ca7G7Y85Dr4HdCsPwMZpgg+CdcM4eZuBr1U2OL6IqjOP1dCBxXhQpEFogFLjdSFZfH9hFCeirSkiUyzEX1Eds+CWXaqNVGpXQO1JXNGFxq4NqEmRuz81f3D8U6A8p918/cA3AbctaRo/RfRti5opgeAWVqeLC/gH1cWGY+C5DF3O2EQvdxaiSeqGuuHNJAZKUrW/shFJ4f3i5qg3uHkPOm/mEzcFUWOvmtds7bzCsbjvg+n2BqsaMzROnMcwt2bwi8I5KUt7YtRFls+Nl4rAsdq0jzBH3UqniukaKryWW3ychWLdxCsv4bcPB7O2qN1Pyz05KsmuFSoByJ1V+8MimyixjeQAVod8jFa21ynH8DHQqQAAsur8U2Oe7kCV5YhHF1zktHnrp7yjRjukkIzeItiZiHERAr1CDneMmp+VpGZ23MjKPVL+GX57cuI0IAPhIOgUK8xNnZFpfL3OJMubtDQBHhCFVMbLWZWjUzqN9con6fVbqjGCMPbObJfGnFZcxlMHRggAfifEZj5DRIlN8mVLvLZ9Ql0H+w6KRw5gj61UMAO/Tb+o+ELPnusnhLg061GqBxc/sWZvxu0aOn9SncDOJc+d9/wA1I48wxtKrTawd0UwJ6kEyfPb6LhwE7+M4eCV1Xbh4QaiSklP5Gw287rRotavdzWgqHcVCQsl8M1EuDKVxmdDQmPC6AkTCULW/NEOMaldLLiIkzqFcgse4phoQl7mVJChYbxW2o403AzGihtrFtV0bE6LnLygkY47Jn7ph0hHbCjAUa0q5oRegRCr2cxH+JZ/hBg3JVVBsFP3H2MNNcsn5Qq/dWzOJTNKxERveZHuNCudM6rq8aLQZKMACOE1uzqMdtBBHmF9DYTXfUoMqDZzQV87WJBOV3NfSPBd01llSa4jRoQLIQl9SL+CK+7JeGzCKtthAlI3E+Ixeg0tNNT4ov+93kDcrLnH0p4XRzWCqKFs6jWpPGha4H66/RfQVm9lWg0uIIIEz4hV0/gWqGZiQ4jlH2RrhG0rvY7M4hjTlA6xutmcXFLJyaw8G+LsMpVWhjQ2R4bQglrwJblp7RoPrCZRb6nzXJ/D/AO01G0y5zWxLspgkdJWcnN2ZB1NSmk3hFa33DDG3Ip0J12BMwn3grDKlGoW1HToIWsW4IFrc0qlFzsrg4EOJcZjqeUfZEuHaFb9oqdp8oADSPr6pyE1vw+zWkoQwq3w08jgxInxprEYcA0ls1WzHMBrzH2T3EIPxXwzTvqHZVC5ustc06tdETGxTcWlJNma1lFCXHDlJtFriXueWtJmMoJ3AG55aoe3C2loMI3i9i0vMFwDTl0dAI2E+y8OpQAFuKmL8cGX6rXbB17g5p0qdRrnAvJ0DjpDsqsnh3DhTpsgd4tEnmdBufVL13aipRot2ytmehL3H+yI4O69a+mxgFwCQ2IDHj/dtAAOpXbYw5F7t1ySTJvxH4Yz4aLkN71KqS6P/AC3ZaZ9nBp9VUmBXfY3IPI6L6nr4R2li+hUAGek5rhuAXAk6joTv4L5axzB3UahaT3hBH3CwbZbpNmtStkIr4HS/qyZHPVRmXHVB8IxjOzK494LrWqHklZV8jsLOAs7IR3iAF0tqVE7EJc7En5nEqfa29P8AmIVdgxW0x0s8NpEBzYJXi6txyQWhbFmtGp6HZe7XEH5yHhVn8BcYYw2roAU2tiIZTLjyCDC4gJX4mx41HCiw7/NC6qpzeCl1ihHLE7HLp1WvUqGYJ08lAywm5uDZyGxKm0+CBUdlGnUrZWisxweelr6ov3MSadxOi6UnSma5+HNdriGQ4cuq80+BLlpE058kGWmtXgLDVUy6kiBRtM2XrK+iuCcKzWrC47AD6KirHBqxuGtyFuU6yN1b/DuPVKLMsAgfQpGyWyS3DWU1lEriLCGsqgwDPuo9JkjQqJiWJvqHO8ydugjoByXGxxGGmSktQ1LmJdSfkzhX4lsuWhrwWujWdp5gJyt67yz+FTmeZ7rdfEpP4N+HholtSvlHMUxqf97hp6CfNWEKn66LZnyxdNY4Bn7k2lxk7wAPPfkg9rxFTZVcWMfDCWOc4sgkchqC4mNh1RriPFxbW1WsfwtOXxcQQP14KrBirWNcWB87952knfQQiafTRm+ha2z0+h9xPiSlV7N1UupFhzZdHFwIjVo+Qf6oPgjuBXlKuzPQdImDyII5EclTeE0HXLyXOIaOTR+oTfgrXWziaBqgkQe5mB9NvVGu/Tq8ZT9xSOukmoy6Q24pd5Xak6cpiT0lC6vE1eCOzpAf+oSR9pXhtI1yHOcHPIOaRAa0aDutI7xMD3WNpUBoatHQGe6zyJlzjBCHTpq617uWWsvsn9LwhIr8MuccrS0vccx10YzWJ8Stf8I1i+MjyfBro94hPdtfULemAytprr/Bc5x5uLolxW2cTd1zu0ccgJylrACTozUAfiI9in1dZ4XApsj5kKLuGXsLRWblETGbWNtmnaTzR7C2NpR2YDHcnNAkddTuuTqrqnfeSXGBr4cvv7rjQpPrVjSpkAtbmcSdAJgBFfMfeK5bn7Dvxdxjd02ZWFjWv7uYN7w06kx6wqpxyw7YZgZdzPNWriWH1aTNa1N3Vo1J9HMjRRrW2o1Gw+kyecDKfPRBVVbjwuCzttjJNvn7lGVbN9F0witpeh48VY3EfA4ewuoAujUsOrvNvXyVeX2F5AHt9Vm31bOujW017sXPZJpCVNZZtKCU7orvTvyOaSlHPRpQml2MFJmUaLVWuEHGKlc2VnPOqqo/Ib1F4DDrsuHgg1hbzVc8+Sm1qmVkczou9nZlrFqaGndLd4Rk/qN+yGG+wpYsDGF535IxhbsrC52iDW/8Ts6fqUUxO4Aim3dbx461tsIYbfl7j0CJW942oSAdkJtKGVgaPmduilpaNZsPVAtUf7hKXLPHQSFu12hA9kLu2OpEk/Kef90TplSQ4EQYI6LI1FCtWH2b2mv9PC8CdUrAjfU8lH/Z6x+Wm+P9KsS04Ya92dpEIx+5+iw5Uz6wbSkmsoE0rwOJGYNiNzvopFKoCYD2k9AZVOX132rjmc5rhoCDuoFWkRB7VxHnutPcKot/img24aKBOhMGOpByiVUV1VLaJPPQew1+yNcO46KTmhx7naNqeUfOPHkfRBcde0urMZtnc5vix2ZzSPePRaGjmstIXtg20yfgPEv7OyGtkncyBOmgRyl8SSNMon+p8e0NVW07w7HcaLZujv6piVlcu0T6GHlMd6OKlwdNcsI21LZ30EeQPqotO8E6ub76TvDpKXX19d9PKVvtB/Mfb/KN6iB/t18h+pftiQRppvqDMgt8P7L3Sxk5DLjOgA5HrJ/W6XRVH8x9v8r225AOhJVlNHft1jgd23T4GpjQjU+6gUeJX0qtUtdBfDT1ga7+a5uxiaLRzaAPPklW+vCKjp56qJNRWX0DrqTeBxHEL6hIG5ncnpJ3KI2V9o0gwYSbglaXNJ/mAPlIn7pjszpHQkexV001lALq1F4HWzrywPH6KWeM8CBzOYNKgkgbB/P3390c4fqTScOhn3Xa4hwObYQfQyEpZXvyitdnpSTKWoW5iOYUmnYJkxbCmsrvy7E5h67rm20Xnp5jJpnqYJSimCW2ClUbONVOFBaczMcrV0E5vauyLJRri5S6RDs7M1KkxoEYfRA7vQSV1a9luyT80LjQaTTL3bu28uS9Zp6vSgonhtXqZX2Ox9dI3glEl739AV0saWesXleaT+yoOO0lZZXAG3RFS4FZSk02vwGKNz3nO9Gqfb3M7pctq2Y6bJgsaMDVUsSxkrU5bsBOk5d2qPTUqi3XVZ0zYhzgZsAfFIz1RPtQhuHUIZ56qW2nCxrZve0uj0NUcQWSjcbwJxOemCJGaCIInWD0QNzHDcbclaraQduFw/cLTBgH0BRJLadDDKwokyQdt2778x7fmvVzbHQknIfxAS6keZ/qYebdxuFbLuCra4Mvpw4NgFpczbQaNMHfohr+BadLu9pUykyfl0PhIMJey/0mmuy6x0+io8Qwdwd0fAOmrXg7PYeYKaeCPh3Wv5NR3Z0mwHOhpc6dcrWgb+JOk81buE8NWYYwNo0nZNi5rXkHmRm2nwhHmMDRDQAOgAA+iZWqclnBX0/vwUPxr8LK1lT7Vj+2pDRxDS17G/hc8SRHKR4TukdtAkbjx11C+snCRrz3n7JUxD4b4fVcXGiKbjuaTjTnzaNPorQ1WPqIlD4Pnj9nPUf9SxlMgyVetb4UWJ0aa4/3tP8A9mFRK/wbtyO7UrD1pH/thEWsr+5XbIqe1ry2DuPshl6wveITZxDwuLfOWlzgzR3dGYcidN2/ZTKfBMVqbczTnayoMhLg2m4Bxd3hO2m/zOC0Jz3xUWLQsg05xF6wtSwQeYn8vyTLQf3neJDv+oZvzRDi7B2UqVI02w1pLTz+bKQSeZ7pQi1nTxYPcd38k3VjYsCVk9zchs4aqiXDq2d+YP8AlTKrZc5p5g/3QXhqplqiehH0lHX/ADz+uhVHxJic+VkG3eENeNN+qCXGHPZyJ8lN7epTrPEy2SPYrpUxkjkg3aJW8s7T/qk6FtX+AVTw6o/kQp9DDmURmcdV4rY87kAEGxG8e4GSiabRQp58ldRrbdV7XwiPfP7WsANpTFd0IY0IHhVD8RCLVaxITkfkztTNOSiukRcRE0COmqC2d0TMeSl4nfhgidCoOAMzOcRtKHKWJpIbqhsocn0NODWcASmOnT00CGYfaAjXVGaVCBoSh3TA6eLlyzdNhRPDrfM9o6lQm1OqO8O0w5xPQfdZ90motmvp4JySDwZGg2CxelgCyez0Ai25gj0RSg0frzQq2KJUKZ8eSakhaskdoWyR0hCrxrnA5nGOmyLtZGp6IFiN0S7KNku4/wBRfDLvolYBcCm7Vx16pzaAQq8pt8EcwvHHU4a7vN+oRpVrtFo/A0dkFyp2TQZjXx1XuhXDhIXRB2r4LGg0dFkLCvK5nCfxNhbRWzAaPEnz5+4QihZtpnuNa0HcAAT7J14htc1FxA1b3h6JPZUlaVE3KHPgw9VWoWceeSDxWQbSpJG7SJ5kO29sxSlY5ABmzEwYymBudDI11KbeJqJfa1B0yn/5Bv8A+kk2zoaJIEHQH0laGn+gjwGbGoGuG5Om5A+wTPVGUAgD1lJlG7EzOvLRMrMQDmN1JMCREa891drkFOJEx9uXI8fjzZukjL7aFBXVCUx3doKtOCQCNWgndxIEAeU+yDjDy3Qotb4wZd0FCW5oiCio1enJhE3thRmt5wi4F1c2z2xmVsKNXuICkPovcNAg2IS2cxQ52RjwHpolJ5YGxm5zGEw8D2Msk7SlK6OZ3grN4ZtopNDRpCz6pbrZTNbWe2mNaXYetqAAU1jF4oWzjyXZrCOSrOWSlcNq6PL7MFT+H7Ko2qCD3Buevh4rg0prsY7NuXaPrzSl1jjHA9p6Iynu+CQvJK2shZ5sCTbiDt6qe28YN3D6k+wS5b4OO0ynO4ZQZdUefHmUzWGHsZ8rWj0TTeRaJ1t6wqkNAOsiSIGynM4ZpAyQSfErzagB489EYQn3kKkQm4PSH4AuzLNg2aPZd1igsaDVtYsXHGlkLag4ji9KgJqPDZ1AnU+QUpZ4IclFZZmK3badM5uYgDqq/rXIYfEnQLxxT8RLbUmo0wO60GT9Ek8NcROurh7nbD5R0CZT9GDfkz3B6q1L+KLBr2jqlF7WuDXOEAmSBqCdvAH6JcvOCnUWOJ7zmEHu5u809OQg789UxULqAmqpSDvm/lBM+EGfqVWnVWR8jl2lhhJLBVtPgupUIJc5rZBdLjnyugmIEbf5RvBeDaTX1O0zVWsdlbJ1Jnn10HPTUpudXa0QA0EgGOYBOhPIeAXitTbUa9ugBDnk6iNCJMa7yUw9VKXDFf2+1ppgHFcPYyh2tFjGvpOmoAIcacHMZG8CD/tchz6jXtluqkcNZw4hznkHuupmC1rYfDXz8rnHMIEnWDuoxwj9mr5WEG3qEimZnIdzSPly8PJMU2JPa3+GZ2solNKaX5QGuqg1RO1LG0xIBK48ScMVh36XeG8Jeu33AbDhlR7rVKKSYlptM4N7lySb3Esr94b0QDEbhjydVFuXEnvOXIhgEykbLF4NWutp5NUaIc4NHVWVhdd+UNaA0AQkfhO07SqXx3W7easWzpwk/wBxKPETSho4WYlZz8E63NT+b7qZTunD5hI2lc6QXtz1Kvk+y70df8Vgm0qIeQW8yJTNb0AxuVuyUcNuQyq2diQPqnKFS2e7GClVPpt57MWgvS1KAMCbbMG/OIRW3KFWrkToJrAtFhC1aC8T5+yKIKy4yHMdhv5L27iFvJp9wqOLyFTQXWIKeIujfqvD8fdyDfqo2M7cg6sSzUx2p1A8go1TFah/E77K3ps7chuJVQfHDhmtVdSuKBc6GdnUYDyBLg4D1M+ibf2lx3c73K05076+eqlQx5Kykj5oGHvJjK6ekGVZPAvDDqDe0qaOdy8OSsH93UpnI2fIKPeAZoCrYlFFqm5TOdNibKVcmmwnmyD46iPeEtW7E01wAG5dgPbaPpCpAPb4I1ShkBaB33Qajj139T9gAFFo0SbinJcQJcBMAxG/XTTXqpJrau8ZnrK42TJuBOgaCSeUQdD+uSIngC0hF47uMl0GU8wDWBu5jTUEDlEn1S/iV7cFjR2jiGOL2jTRxgE6DUwI91Y/F1K07QvuXtpHVrXOdkPdBPy7vBJA/sgdrWtHUnOp58hpGuC4AtyCA9uYGQ5riQQfDktKq+HpqMl0ZF+msdjnB8MH8N8T1rhwpk6wY6uLQSGD+oxAnmV44gc5rsriCCA5piJa4BzTHIwRoh/7zt6TiaR8VyuMYbU7ztVeN0U+egE9PKS4zkDXuAl7S4HRL9W0c1G8Sxpz8zKegHRCbB731GsgkkpK+yLeUjQ09c0sNlgcE4dlotkanUpoLsqhYZSDGAeC7XFbos/Hk2o9YCFOvK9VHIdQJU9myJFEPgXONMYNC2JaYe4gN85mU6cHccMr0qbK7msrEDQkDNykKnfiReB9TJnjs9Q3qSgjH0za5jUcK7DAEnbl5K0UtuGLW8yyj6uXmFS/DHxaqUWUG1ab6jHQzMTLp20J+b1VuWeLU6glrhIiRIkE6wRyQZpxfJyeRVtnIrbuQW2fsidu7aU4KJkq8Pcd/pP2KAUbmdyj1XVpHgfsUkUw4nwVolpDE1w6rACuFrT0CmsEKz4Iyba0LZcF5BWyqknNzlorrK51FxByLkPqvlxW8ZxJlvTL3nTootvVzgO66+6Bf4GtMuWEqBRvD7gnQ6xHsg1nTLiANzt+vRMuHWbWgayToT+SpDgJZjoiVKUmBvv/AIXJzcjZMSRlYJ11IL3n2gLu2kI727nBo6kknT2aT6KJiBOd3gY9ArpA0yv/AIhMBa0u1156pBqXLmMcxtRwY7VzQ4hriNiQDBTn8UrjLRaf6gkKkyi+0qVTWisx0CmYEtmm3TmT33H/ANs9VLZSUcnNlbK2TMTEwYnpPVadiumij1uIqrrZtt3eza/OO6M0y8iXf73e6GZyqNkbV5Clvf5TKdeE7ftP4zmxybpulew7GlRc7So/SQW9d48k34Lx12tOjbuZlYwQ2G5R6nyXL3R7CRgoyQztrclIo0p3S9bcRMkkiO9DfH3R3DcYp1Hlg5aTI1PRVUWOBKnRUlgWNZCyVfoE+SmeO7F4vKlSJbI8Y80GucQFSo15YABAIHOEy8Y4qKeIPB1YWgOHmEuYnhhaczO9TOojl4FSAkuSbSxrNcUo0pNeC1vITunW5whtSrUe2pUYXEF0Eieh0VZWVBz3hrQSZ6eKccdvHtqDI8Rka0yebd/urReeyjRaNq9FLZ6D0HIpbPRY9Cj7CAclwvEkeJTA06JVvasPcPEoiRYIUasLsbvVA2VypDKpU4OCzayypcIZ+0EKTTMiSY+k+A/uqPC5ZKy3hHSndFcsRxZtKm57zAAlELJjIl1OTyBcSPMxE/RSOza4/K0RyAEeipvXgKqX5KT4k4gfeMJaCQHgNABJIka6KxMOBFNgI1DRIOh2CbQ0DYD00+y063B10KDKDk8sPB7OATaVXNIIEEI5h948nvbdYj9alRjQI1yyJAPTXSfREn2waBDvPpAIP3CnGDpPJ0uGFzRGkPaQZjeQfTvDTxQS5EFw5gn7o8+l3mn5tCQPw6xE+oCWqzi1xzdTPgVKRRFdfE8iKTTsX6qscXswx3dOnTmFYnxRqzWoNkDUn8khY9QAcCJk79D5KsiQU1sophmEuIzuAyjlmAJKHWzZcAduasHDeHLa4t6RpPqB4INXeDOcOYOQgtYQRychN4CQWWLtC3LyBSpukb80atuF7uqAHAMA2mJM+Se8PwxlFoa0AR+t+aJ0mqEmHaRX3/Bl1lILgQCSNVEc6vQDg+jERDgIiOfirUYxeLyza9hDgCCFOxrnJKkvgTeHOIXyH1D3SADDsxHm3knU3ALcwMhVXxBgxs3Esc4NeY8gidTHxSsH5amdzgGNIEQXDX2lV3NrBMsdiPxJiHbXVZ42LiB5DRR7fEXsENOnTksp2DSYDu9v4KM8QSOiImJvkO0saf2LnNhrgYJAgweiGVqggZg4uMkyeq9N/wDDmObtVwaQ7V5Ph5KckF/W70SouQSk4+SnUK5JA9ZTUOhJ9hxh0Sribg2s+YGs+4CZaL9EicW0ahujl+Utb7xBV84LLkmjE2gxuo9zjAA0OqFMwwgZs3gBMz19NvddKOHCczl2WThE7D7t1R4GsHfyThZW0wTJ0gSdh0gckvYdQyEaanWOYHKenkmShW/h5gDqYG3LdKye5j0IOEfyTMkKA69iqW+AKk/tMhK1xfxeROhER5R/cqJPCCQW5vI3U3roK2vmohqgCVyp15crZKOITdUWNr6ga/4/UKELjdaoVJM8uRXFdoVfeOOgJ1585Qm6oucJjUCHjWQRpI6jRShVXRpdmDo0Ig+moJ+vupRVrBSnHVcG4DXjQMMOPWUhXlyXukmRsP7q2/ifwb2rzWY46ADIOubvOHmI0SjhnwzqvqDO4CjElzTLv9AafxHrshz45JUW+hdwDBn3FQtYwu2BMGG+JOwVz4Dw4KNNrRy3j6lSMHwSlbtDKbQwN5Ekk9STzPijDXgbHVDT8sMouPRDqWI/l9TI26QVzpW2Uz3o5wB9zsp76w59Z/svNzUGgnfU/kETcidrOJrDlPqFouXBz+ikioHt00cqyzJcErERQ47DTSE9dFXrP+RWynWIynp1HUo18QMXeawtgDmae9p11HpGvqgD6f8AAqVc+V3yhoEZgdDB6IUeHyTN5XAOZcNymT5dVEa9cwFgRRUKWFw3K5j9jz6FbNrTG9TygIex66N1C4gvgO1C70KpmFtYmodCb7C9s7RLvEjv4nmFixERIAdWIK91LghhPPQe5iVixRPoLX9SDGG3JMeJ9U3MoiGhbWJGBqWg++7h06kfZI+H3hfeVHO3a7K3w5z9VixWsJq8jnUqkgen23Xqg7QlYsVwT6OjzJDdsxiVMqd1sDloFixcDZ1sCdyVPp0hnB5hro9QFixTEHMB8TWwdTIOxLHeuaUMdVytgdY9lixDtD09Ho6Rz0k+K5CvBW1iXGF0du0Q+vdEViOWUfdYsUroiPZIpGR56LlTrEOWLEaIOfQB+J2AsFEXTTlqNLKZ0nMx0wJ6jr0MKr8baWFjMxLcodHKTqsWKcAH0DHFaWLFAI2CiRxBz6VJjg2KYLWkNAdBcXQ4j5oJKxYu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3" name="Group 25"/>
          <p:cNvGrpSpPr/>
          <p:nvPr/>
        </p:nvGrpSpPr>
        <p:grpSpPr>
          <a:xfrm>
            <a:off x="2500298" y="3454388"/>
            <a:ext cx="4000528" cy="2117752"/>
            <a:chOff x="2378938" y="2346672"/>
            <a:chExt cx="4000528" cy="2117752"/>
          </a:xfrm>
        </p:grpSpPr>
        <p:sp>
          <p:nvSpPr>
            <p:cNvPr id="25" name="Rectangle 24"/>
            <p:cNvSpPr/>
            <p:nvPr/>
          </p:nvSpPr>
          <p:spPr>
            <a:xfrm>
              <a:off x="2968089" y="3429000"/>
              <a:ext cx="2841039" cy="1035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378938" y="2346672"/>
              <a:ext cx="4000528" cy="1071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01600">
                    <a:schemeClr val="bg1">
                      <a:alpha val="60000"/>
                    </a:schemeClr>
                  </a:glow>
                </a:effectLst>
              </a:endParaRPr>
            </a:p>
          </p:txBody>
        </p:sp>
        <p:pic>
          <p:nvPicPr>
            <p:cNvPr id="2" name="Picture 2" descr="D:\Dokumentasi Lapangan 2014\cetak 12 Agust 2014_2\+AMPL\P1011425.JPG"/>
            <p:cNvPicPr>
              <a:picLocks noChangeAspect="1" noChangeArrowheads="1"/>
            </p:cNvPicPr>
            <p:nvPr/>
          </p:nvPicPr>
          <p:blipFill>
            <a:blip r:embed="rId4" cstate="print"/>
            <a:srcRect t="5217"/>
            <a:stretch>
              <a:fillRect/>
            </a:stretch>
          </p:blipFill>
          <p:spPr bwMode="auto">
            <a:xfrm>
              <a:off x="2418102" y="2387269"/>
              <a:ext cx="1521714" cy="1010119"/>
            </a:xfrm>
            <a:prstGeom prst="rect">
              <a:avLst/>
            </a:prstGeom>
            <a:noFill/>
          </p:spPr>
        </p:pic>
        <p:pic>
          <p:nvPicPr>
            <p:cNvPr id="19" name="Picture 18" descr="Kran Umum 100 % "/>
            <p:cNvPicPr/>
            <p:nvPr/>
          </p:nvPicPr>
          <p:blipFill>
            <a:blip r:embed="rId5" cstate="print"/>
            <a:srcRect/>
            <a:stretch>
              <a:fillRect/>
            </a:stretch>
          </p:blipFill>
          <p:spPr bwMode="auto">
            <a:xfrm>
              <a:off x="4264732" y="3448080"/>
              <a:ext cx="1500198" cy="980569"/>
            </a:xfrm>
            <a:prstGeom prst="rect">
              <a:avLst/>
            </a:prstGeom>
            <a:noFill/>
            <a:ln w="9525">
              <a:noFill/>
              <a:miter lim="800000"/>
              <a:headEnd/>
              <a:tailEnd/>
            </a:ln>
          </p:spPr>
        </p:pic>
        <p:pic>
          <p:nvPicPr>
            <p:cNvPr id="20" name="Picture 2" descr="N:\ambil\Monev PPSP ke Sijunjung_6 Feb 2012\DSC_0728+.JPG"/>
            <p:cNvPicPr>
              <a:picLocks noChangeAspect="1" noChangeArrowheads="1"/>
            </p:cNvPicPr>
            <p:nvPr/>
          </p:nvPicPr>
          <p:blipFill>
            <a:blip r:embed="rId6" cstate="print"/>
            <a:srcRect l="15385" r="10784"/>
            <a:stretch>
              <a:fillRect/>
            </a:stretch>
          </p:blipFill>
          <p:spPr bwMode="auto">
            <a:xfrm>
              <a:off x="5254106" y="2377977"/>
              <a:ext cx="1071570" cy="1020661"/>
            </a:xfrm>
            <a:prstGeom prst="rect">
              <a:avLst/>
            </a:prstGeom>
            <a:noFill/>
            <a:ln w="38100">
              <a:noFill/>
            </a:ln>
            <a:effectLst/>
          </p:spPr>
        </p:pic>
        <p:pic>
          <p:nvPicPr>
            <p:cNvPr id="21" name="Picture 5" descr="N:\ambil\Monev PPSP ke Sawahlunto_9 Feb 2012\DSC_0770+.JPG"/>
            <p:cNvPicPr>
              <a:picLocks noChangeAspect="1" noChangeArrowheads="1"/>
            </p:cNvPicPr>
            <p:nvPr/>
          </p:nvPicPr>
          <p:blipFill>
            <a:blip r:embed="rId7" cstate="print"/>
            <a:srcRect l="16982" r="6541"/>
            <a:stretch>
              <a:fillRect/>
            </a:stretch>
          </p:blipFill>
          <p:spPr bwMode="auto">
            <a:xfrm>
              <a:off x="3989738" y="2387268"/>
              <a:ext cx="1219209" cy="1000132"/>
            </a:xfrm>
            <a:prstGeom prst="rect">
              <a:avLst/>
            </a:prstGeom>
            <a:noFill/>
            <a:effectLst/>
          </p:spPr>
        </p:pic>
        <p:pic>
          <p:nvPicPr>
            <p:cNvPr id="5" name="Picture 4"/>
            <p:cNvPicPr>
              <a:picLocks noChangeAspect="1" noChangeArrowheads="1"/>
            </p:cNvPicPr>
            <p:nvPr/>
          </p:nvPicPr>
          <p:blipFill>
            <a:blip r:embed="rId8"/>
            <a:srcRect l="15939" t="1543" r="11806" b="1603"/>
            <a:stretch>
              <a:fillRect/>
            </a:stretch>
          </p:blipFill>
          <p:spPr bwMode="auto">
            <a:xfrm>
              <a:off x="3000364" y="3452304"/>
              <a:ext cx="1214446" cy="976828"/>
            </a:xfrm>
            <a:prstGeom prst="rect">
              <a:avLst/>
            </a:prstGeom>
            <a:noFill/>
            <a:ln w="9525">
              <a:noFill/>
              <a:miter lim="800000"/>
              <a:headEnd/>
              <a:tailEnd/>
            </a:ln>
            <a:effectLst/>
          </p:spPr>
        </p:pic>
      </p:grpSp>
      <p:sp>
        <p:nvSpPr>
          <p:cNvPr id="27" name="Text Box 9"/>
          <p:cNvSpPr txBox="1">
            <a:spLocks noChangeArrowheads="1"/>
          </p:cNvSpPr>
          <p:nvPr/>
        </p:nvSpPr>
        <p:spPr bwMode="auto">
          <a:xfrm>
            <a:off x="2214546" y="2143116"/>
            <a:ext cx="4357718" cy="1046440"/>
          </a:xfrm>
          <a:prstGeom prst="rect">
            <a:avLst/>
          </a:prstGeom>
          <a:noFill/>
          <a:ln w="9525">
            <a:noFill/>
            <a:miter lim="800000"/>
            <a:headEnd/>
            <a:tailEnd/>
          </a:ln>
          <a:effectLst/>
        </p:spPr>
        <p:txBody>
          <a:bodyPr wrap="square">
            <a:spAutoFit/>
          </a:bodyPr>
          <a:lstStyle/>
          <a:p>
            <a:pPr algn="ctr">
              <a:spcBef>
                <a:spcPts val="0"/>
              </a:spcBef>
              <a:defRPr/>
            </a:pPr>
            <a:r>
              <a:rPr lang="en-US" sz="2200" b="1" dirty="0" err="1" smtClean="0">
                <a:ln w="1905"/>
                <a:effectLst>
                  <a:innerShdw blurRad="69850" dist="43180" dir="5400000">
                    <a:srgbClr val="000000">
                      <a:alpha val="65000"/>
                    </a:srgbClr>
                  </a:innerShdw>
                </a:effectLst>
                <a:latin typeface="Monotype Corsiva" pitchFamily="66" charset="0"/>
                <a:ea typeface="Tahoma" pitchFamily="34" charset="0"/>
                <a:cs typeface="Tahoma" pitchFamily="34" charset="0"/>
              </a:rPr>
              <a:t>Disampaikan</a:t>
            </a:r>
            <a:r>
              <a:rPr lang="en-US" sz="2200" b="1" dirty="0" smtClean="0">
                <a:ln w="1905"/>
                <a:effectLst>
                  <a:innerShdw blurRad="69850" dist="43180" dir="5400000">
                    <a:srgbClr val="000000">
                      <a:alpha val="65000"/>
                    </a:srgbClr>
                  </a:innerShdw>
                </a:effectLst>
                <a:latin typeface="Monotype Corsiva" pitchFamily="66" charset="0"/>
                <a:ea typeface="Tahoma" pitchFamily="34" charset="0"/>
                <a:cs typeface="Tahoma" pitchFamily="34" charset="0"/>
              </a:rPr>
              <a:t> </a:t>
            </a:r>
            <a:r>
              <a:rPr lang="en-US" sz="2200" b="1" dirty="0" err="1" smtClean="0">
                <a:ln w="1905"/>
                <a:effectLst>
                  <a:innerShdw blurRad="69850" dist="43180" dir="5400000">
                    <a:srgbClr val="000000">
                      <a:alpha val="65000"/>
                    </a:srgbClr>
                  </a:innerShdw>
                </a:effectLst>
                <a:latin typeface="Monotype Corsiva" pitchFamily="66" charset="0"/>
                <a:ea typeface="Tahoma" pitchFamily="34" charset="0"/>
                <a:cs typeface="Tahoma" pitchFamily="34" charset="0"/>
              </a:rPr>
              <a:t>oleh</a:t>
            </a:r>
            <a:r>
              <a:rPr lang="en-US" sz="2200" b="1" dirty="0" smtClean="0">
                <a:ln w="1905"/>
                <a:effectLst>
                  <a:innerShdw blurRad="69850" dist="43180" dir="5400000">
                    <a:srgbClr val="000000">
                      <a:alpha val="65000"/>
                    </a:srgbClr>
                  </a:innerShdw>
                </a:effectLst>
                <a:latin typeface="Monotype Corsiva" pitchFamily="66" charset="0"/>
                <a:ea typeface="Tahoma" pitchFamily="34" charset="0"/>
                <a:cs typeface="Tahoma" pitchFamily="34" charset="0"/>
              </a:rPr>
              <a:t>:</a:t>
            </a:r>
          </a:p>
          <a:p>
            <a:pPr algn="ctr">
              <a:spcBef>
                <a:spcPts val="0"/>
              </a:spcBef>
              <a:defRPr/>
            </a:pPr>
            <a:r>
              <a:rPr lang="en-US" sz="2000" spc="130" dirty="0" err="1" smtClean="0">
                <a:ln w="1905">
                  <a:solidFill>
                    <a:sysClr val="windowText" lastClr="000000"/>
                  </a:solidFill>
                </a:ln>
                <a:solidFill>
                  <a:srgbClr val="C00000"/>
                </a:solidFill>
                <a:effectLst>
                  <a:innerShdw blurRad="69850" dist="43180" dir="5400000">
                    <a:srgbClr val="000000">
                      <a:alpha val="65000"/>
                    </a:srgbClr>
                  </a:innerShdw>
                </a:effectLst>
                <a:latin typeface="Rockwell Extra Bold" pitchFamily="18" charset="0"/>
                <a:ea typeface="Tahoma" pitchFamily="34" charset="0"/>
                <a:cs typeface="Tahoma" pitchFamily="34" charset="0"/>
              </a:rPr>
              <a:t>Pokja</a:t>
            </a:r>
            <a:r>
              <a:rPr lang="id-ID" sz="2000" spc="130" dirty="0" smtClean="0">
                <a:ln w="1905">
                  <a:solidFill>
                    <a:sysClr val="windowText" lastClr="000000"/>
                  </a:solidFill>
                </a:ln>
                <a:solidFill>
                  <a:srgbClr val="C00000"/>
                </a:solidFill>
                <a:effectLst>
                  <a:innerShdw blurRad="69850" dist="43180" dir="5400000">
                    <a:srgbClr val="000000">
                      <a:alpha val="65000"/>
                    </a:srgbClr>
                  </a:innerShdw>
                </a:effectLst>
                <a:latin typeface="Rockwell Extra Bold" pitchFamily="18" charset="0"/>
                <a:ea typeface="Tahoma" pitchFamily="34" charset="0"/>
                <a:cs typeface="Tahoma" pitchFamily="34" charset="0"/>
              </a:rPr>
              <a:t> </a:t>
            </a:r>
            <a:r>
              <a:rPr lang="en-US" sz="2000" spc="130" dirty="0" smtClean="0">
                <a:ln w="1905">
                  <a:solidFill>
                    <a:sysClr val="windowText" lastClr="000000"/>
                  </a:solidFill>
                </a:ln>
                <a:solidFill>
                  <a:srgbClr val="C00000"/>
                </a:solidFill>
                <a:effectLst>
                  <a:innerShdw blurRad="69850" dist="43180" dir="5400000">
                    <a:srgbClr val="000000">
                      <a:alpha val="65000"/>
                    </a:srgbClr>
                  </a:innerShdw>
                </a:effectLst>
                <a:latin typeface="Rockwell Extra Bold" pitchFamily="18" charset="0"/>
                <a:ea typeface="Tahoma" pitchFamily="34" charset="0"/>
                <a:cs typeface="Tahoma" pitchFamily="34" charset="0"/>
              </a:rPr>
              <a:t>AMPL </a:t>
            </a:r>
            <a:r>
              <a:rPr lang="id-ID" sz="2000" spc="130" dirty="0" smtClean="0">
                <a:ln w="1905">
                  <a:solidFill>
                    <a:sysClr val="windowText" lastClr="000000"/>
                  </a:solidFill>
                </a:ln>
                <a:solidFill>
                  <a:srgbClr val="C00000"/>
                </a:solidFill>
                <a:effectLst>
                  <a:innerShdw blurRad="69850" dist="43180" dir="5400000">
                    <a:srgbClr val="000000">
                      <a:alpha val="65000"/>
                    </a:srgbClr>
                  </a:innerShdw>
                </a:effectLst>
                <a:latin typeface="Rockwell Extra Bold" pitchFamily="18" charset="0"/>
                <a:ea typeface="Tahoma" pitchFamily="34" charset="0"/>
                <a:cs typeface="Tahoma" pitchFamily="34" charset="0"/>
              </a:rPr>
              <a:t>Provinsi </a:t>
            </a:r>
            <a:endParaRPr lang="en-US" sz="2000" spc="130" dirty="0" smtClean="0">
              <a:ln w="1905">
                <a:solidFill>
                  <a:sysClr val="windowText" lastClr="000000"/>
                </a:solidFill>
              </a:ln>
              <a:solidFill>
                <a:srgbClr val="C00000"/>
              </a:solidFill>
              <a:effectLst>
                <a:innerShdw blurRad="69850" dist="43180" dir="5400000">
                  <a:srgbClr val="000000">
                    <a:alpha val="65000"/>
                  </a:srgbClr>
                </a:innerShdw>
              </a:effectLst>
              <a:latin typeface="Rockwell Extra Bold" pitchFamily="18" charset="0"/>
              <a:ea typeface="Tahoma" pitchFamily="34" charset="0"/>
              <a:cs typeface="Tahoma" pitchFamily="34" charset="0"/>
            </a:endParaRPr>
          </a:p>
          <a:p>
            <a:pPr algn="ctr">
              <a:spcBef>
                <a:spcPts val="0"/>
              </a:spcBef>
              <a:defRPr/>
            </a:pPr>
            <a:r>
              <a:rPr lang="id-ID" sz="2000" spc="130" dirty="0" smtClean="0">
                <a:ln w="1905">
                  <a:solidFill>
                    <a:sysClr val="windowText" lastClr="000000"/>
                  </a:solidFill>
                </a:ln>
                <a:solidFill>
                  <a:srgbClr val="C00000"/>
                </a:solidFill>
                <a:effectLst>
                  <a:innerShdw blurRad="69850" dist="43180" dir="5400000">
                    <a:srgbClr val="000000">
                      <a:alpha val="65000"/>
                    </a:srgbClr>
                  </a:innerShdw>
                </a:effectLst>
                <a:latin typeface="Rockwell Extra Bold" pitchFamily="18" charset="0"/>
                <a:ea typeface="Tahoma" pitchFamily="34" charset="0"/>
                <a:cs typeface="Tahoma" pitchFamily="34" charset="0"/>
              </a:rPr>
              <a:t>Sumatera Barat</a:t>
            </a:r>
            <a:endParaRPr lang="en-US" sz="2000" spc="130" dirty="0">
              <a:ln w="1905">
                <a:solidFill>
                  <a:sysClr val="windowText" lastClr="000000"/>
                </a:solidFill>
              </a:ln>
              <a:solidFill>
                <a:srgbClr val="C00000"/>
              </a:solidFill>
              <a:effectLst>
                <a:innerShdw blurRad="69850" dist="43180" dir="5400000">
                  <a:srgbClr val="000000">
                    <a:alpha val="65000"/>
                  </a:srgbClr>
                </a:innerShdw>
              </a:effectLst>
              <a:latin typeface="Rockwell Extra Bold" pitchFamily="18"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mpat Penampung Tanggal 7"/>
          <p:cNvSpPr>
            <a:spLocks noGrp="1"/>
          </p:cNvSpPr>
          <p:nvPr>
            <p:ph type="dt" sz="quarter" idx="10"/>
          </p:nvPr>
        </p:nvSpPr>
        <p:spPr>
          <a:xfrm>
            <a:off x="323850" y="6700862"/>
            <a:ext cx="750094" cy="228600"/>
          </a:xfrm>
        </p:spPr>
        <p:txBody>
          <a:bodyPr/>
          <a:lstStyle/>
          <a:p>
            <a:pPr>
              <a:defRPr/>
            </a:pPr>
            <a:r>
              <a:t>22.7.12</a:t>
            </a:r>
          </a:p>
        </p:txBody>
      </p:sp>
      <p:sp>
        <p:nvSpPr>
          <p:cNvPr id="10" name="Tempat Penampung Footer 9"/>
          <p:cNvSpPr>
            <a:spLocks noGrp="1"/>
          </p:cNvSpPr>
          <p:nvPr>
            <p:ph type="ftr" sz="quarter" idx="11"/>
          </p:nvPr>
        </p:nvSpPr>
        <p:spPr>
          <a:xfrm>
            <a:off x="1228725" y="6700862"/>
            <a:ext cx="6858000" cy="228600"/>
          </a:xfrm>
        </p:spPr>
        <p:txBody>
          <a:bodyPr/>
          <a:lstStyle/>
          <a:p>
            <a:pPr>
              <a:defRPr/>
            </a:pPr>
            <a:r>
              <a:t>Teks footer di sini</a:t>
            </a:r>
          </a:p>
        </p:txBody>
      </p:sp>
      <p:sp>
        <p:nvSpPr>
          <p:cNvPr id="9" name="Tempat Penampung Nomor Slide 8"/>
          <p:cNvSpPr>
            <a:spLocks noGrp="1"/>
          </p:cNvSpPr>
          <p:nvPr>
            <p:ph type="sldNum" sz="quarter" idx="12"/>
          </p:nvPr>
        </p:nvSpPr>
        <p:spPr>
          <a:xfrm>
            <a:off x="1" y="6700862"/>
            <a:ext cx="308372" cy="228600"/>
          </a:xfrm>
        </p:spPr>
        <p:txBody>
          <a:bodyPr/>
          <a:lstStyle/>
          <a:p>
            <a:pPr>
              <a:defRPr/>
            </a:pPr>
            <a:fld id="{05A426E8-0A83-4C71-9C14-9D46B23B2949}" type="slidenum">
              <a:rPr/>
              <a:pPr>
                <a:defRPr/>
              </a:pPr>
              <a:t>10</a:t>
            </a:fld>
            <a:endParaRPr/>
          </a:p>
        </p:txBody>
      </p:sp>
      <p:sp>
        <p:nvSpPr>
          <p:cNvPr id="12" name="TextBox 11"/>
          <p:cNvSpPr txBox="1">
            <a:spLocks noChangeArrowheads="1"/>
          </p:cNvSpPr>
          <p:nvPr/>
        </p:nvSpPr>
        <p:spPr bwMode="auto">
          <a:xfrm>
            <a:off x="928662" y="262574"/>
            <a:ext cx="7108059" cy="523220"/>
          </a:xfrm>
          <a:prstGeom prst="rect">
            <a:avLst/>
          </a:prstGeom>
          <a:solidFill>
            <a:srgbClr val="66FFFF"/>
          </a:solidFill>
          <a:ln w="38100" algn="ctr">
            <a:solidFill>
              <a:schemeClr val="accent2">
                <a:lumMod val="50000"/>
              </a:schemeClr>
            </a:solidFill>
            <a:miter lim="800000"/>
            <a:headEnd/>
            <a:tailEnd/>
          </a:ln>
          <a:effectLst>
            <a:outerShdw dist="20000" dir="5400000" rotWithShape="0">
              <a:srgbClr val="000000">
                <a:alpha val="37999"/>
              </a:srgbClr>
            </a:outerShdw>
          </a:effectLst>
        </p:spPr>
        <p:txBody>
          <a:bodyPr wrap="square">
            <a:spAutoFit/>
          </a:bodyPr>
          <a:lstStyle/>
          <a:p>
            <a:pPr algn="ctr" fontAlgn="auto">
              <a:spcBef>
                <a:spcPts val="0"/>
              </a:spcBef>
              <a:spcAft>
                <a:spcPts val="0"/>
              </a:spcAft>
              <a:defRPr/>
            </a:pPr>
            <a:r>
              <a:rPr lang="en-US" sz="2800" b="1" dirty="0">
                <a:solidFill>
                  <a:srgbClr val="000000"/>
                </a:solidFill>
                <a:latin typeface="Tahoma" pitchFamily="34" charset="0"/>
                <a:cs typeface="+mn-cs"/>
              </a:rPr>
              <a:t>INDIKATOR AIR MINUM </a:t>
            </a:r>
            <a:r>
              <a:rPr lang="en-US" sz="2800" b="1" dirty="0" smtClean="0">
                <a:solidFill>
                  <a:srgbClr val="000000"/>
                </a:solidFill>
                <a:latin typeface="Tahoma" pitchFamily="34" charset="0"/>
                <a:cs typeface="+mn-cs"/>
              </a:rPr>
              <a:t>LAYAK</a:t>
            </a:r>
            <a:r>
              <a:rPr lang="id-ID" sz="2800" b="1" dirty="0" smtClean="0">
                <a:solidFill>
                  <a:srgbClr val="000000"/>
                </a:solidFill>
                <a:latin typeface="Tahoma" pitchFamily="34" charset="0"/>
                <a:cs typeface="+mn-cs"/>
              </a:rPr>
              <a:t> </a:t>
            </a:r>
            <a:r>
              <a:rPr lang="id-ID" sz="2800" b="1" dirty="0" smtClean="0">
                <a:solidFill>
                  <a:srgbClr val="000000"/>
                </a:solidFill>
                <a:latin typeface="Tahoma" pitchFamily="34" charset="0"/>
                <a:cs typeface="+mn-cs"/>
                <a:sym typeface="Wingdings" pitchFamily="2" charset="2"/>
              </a:rPr>
              <a:t> BPS</a:t>
            </a:r>
            <a:endParaRPr lang="en-US" sz="2800" b="1" dirty="0">
              <a:solidFill>
                <a:srgbClr val="000000"/>
              </a:solidFill>
              <a:latin typeface="Tahoma" pitchFamily="34" charset="0"/>
              <a:cs typeface="+mn-cs"/>
            </a:endParaRPr>
          </a:p>
        </p:txBody>
      </p:sp>
      <p:sp>
        <p:nvSpPr>
          <p:cNvPr id="15" name="Pentagon 14"/>
          <p:cNvSpPr>
            <a:spLocks noChangeArrowheads="1"/>
          </p:cNvSpPr>
          <p:nvPr/>
        </p:nvSpPr>
        <p:spPr bwMode="auto">
          <a:xfrm>
            <a:off x="642910" y="857232"/>
            <a:ext cx="2997988" cy="533400"/>
          </a:xfrm>
          <a:prstGeom prst="homePlate">
            <a:avLst>
              <a:gd name="adj" fmla="val 50000"/>
            </a:avLst>
          </a:prstGeom>
          <a:solidFill>
            <a:schemeClr val="accent4">
              <a:lumMod val="20000"/>
              <a:lumOff val="80000"/>
            </a:schemeClr>
          </a:solidFill>
          <a:ln w="25400" algn="ctr">
            <a:solidFill>
              <a:srgbClr val="BC6F00"/>
            </a:solidFill>
            <a:miter lim="800000"/>
            <a:headEnd/>
            <a:tailEnd/>
          </a:ln>
        </p:spPr>
        <p:txBody>
          <a:bodyPr anchor="ctr"/>
          <a:lstStyle/>
          <a:p>
            <a:pPr algn="ctr" fontAlgn="auto">
              <a:spcBef>
                <a:spcPts val="0"/>
              </a:spcBef>
              <a:spcAft>
                <a:spcPts val="0"/>
              </a:spcAft>
              <a:defRPr/>
            </a:pPr>
            <a:r>
              <a:rPr lang="en-US" sz="2000" b="1" dirty="0" err="1">
                <a:solidFill>
                  <a:srgbClr val="FF0000"/>
                </a:solidFill>
                <a:latin typeface="Tahoma" pitchFamily="34" charset="0"/>
                <a:cs typeface="+mn-cs"/>
              </a:rPr>
              <a:t>Konsep</a:t>
            </a:r>
            <a:r>
              <a:rPr lang="en-US" sz="2000" b="1" dirty="0">
                <a:solidFill>
                  <a:srgbClr val="FF0000"/>
                </a:solidFill>
                <a:latin typeface="Tahoma" pitchFamily="34" charset="0"/>
                <a:cs typeface="+mn-cs"/>
              </a:rPr>
              <a:t> </a:t>
            </a:r>
            <a:r>
              <a:rPr lang="en-US" sz="2000" b="1" dirty="0" err="1">
                <a:solidFill>
                  <a:srgbClr val="FF0000"/>
                </a:solidFill>
                <a:latin typeface="Tahoma" pitchFamily="34" charset="0"/>
                <a:cs typeface="+mn-cs"/>
              </a:rPr>
              <a:t>dan</a:t>
            </a:r>
            <a:r>
              <a:rPr lang="en-US" sz="2000" b="1" dirty="0">
                <a:solidFill>
                  <a:srgbClr val="FF0000"/>
                </a:solidFill>
                <a:latin typeface="Tahoma" pitchFamily="34" charset="0"/>
                <a:cs typeface="+mn-cs"/>
              </a:rPr>
              <a:t> </a:t>
            </a:r>
            <a:r>
              <a:rPr lang="en-US" sz="2000" b="1" dirty="0" err="1">
                <a:solidFill>
                  <a:srgbClr val="FF0000"/>
                </a:solidFill>
                <a:latin typeface="Tahoma" pitchFamily="34" charset="0"/>
                <a:cs typeface="+mn-cs"/>
              </a:rPr>
              <a:t>Definsi</a:t>
            </a:r>
            <a:r>
              <a:rPr lang="en-US" sz="2000" b="1" dirty="0">
                <a:solidFill>
                  <a:srgbClr val="FF0000"/>
                </a:solidFill>
                <a:latin typeface="Tahoma" pitchFamily="34" charset="0"/>
                <a:cs typeface="+mn-cs"/>
              </a:rPr>
              <a:t> </a:t>
            </a:r>
          </a:p>
        </p:txBody>
      </p:sp>
      <p:sp>
        <p:nvSpPr>
          <p:cNvPr id="28679" name="Rectangle 7"/>
          <p:cNvSpPr>
            <a:spLocks noChangeArrowheads="1"/>
          </p:cNvSpPr>
          <p:nvPr/>
        </p:nvSpPr>
        <p:spPr bwMode="auto">
          <a:xfrm>
            <a:off x="571472" y="1581152"/>
            <a:ext cx="8215370" cy="2133600"/>
          </a:xfrm>
          <a:prstGeom prst="rect">
            <a:avLst/>
          </a:prstGeom>
          <a:noFill/>
          <a:ln w="9525">
            <a:noFill/>
            <a:miter lim="800000"/>
            <a:headEnd/>
            <a:tailEnd/>
          </a:ln>
        </p:spPr>
        <p:txBody>
          <a:bodyPr anchor="ctr"/>
          <a:lstStyle/>
          <a:p>
            <a:pPr marL="266700" indent="-266700" algn="just">
              <a:lnSpc>
                <a:spcPct val="125000"/>
              </a:lnSpc>
              <a:spcBef>
                <a:spcPct val="40000"/>
              </a:spcBef>
              <a:buFont typeface="Wingdings" pitchFamily="2" charset="2"/>
              <a:buChar char="v"/>
              <a:tabLst>
                <a:tab pos="266700" algn="l"/>
              </a:tabLst>
            </a:pPr>
            <a:r>
              <a:rPr lang="fi-FI" dirty="0">
                <a:latin typeface="Tahoma" pitchFamily="34" charset="0"/>
              </a:rPr>
              <a:t> Rumah tangga dikatakan menggunakan/mempunyai </a:t>
            </a:r>
            <a:r>
              <a:rPr lang="en-US" dirty="0" err="1">
                <a:latin typeface="Tahoma" pitchFamily="34" charset="0"/>
              </a:rPr>
              <a:t>akses</a:t>
            </a:r>
            <a:r>
              <a:rPr lang="en-US" dirty="0">
                <a:latin typeface="Tahoma" pitchFamily="34" charset="0"/>
              </a:rPr>
              <a:t> air </a:t>
            </a:r>
            <a:r>
              <a:rPr lang="en-US" dirty="0" err="1">
                <a:latin typeface="Tahoma" pitchFamily="34" charset="0"/>
              </a:rPr>
              <a:t>minum</a:t>
            </a:r>
            <a:r>
              <a:rPr lang="en-US" dirty="0">
                <a:latin typeface="Tahoma" pitchFamily="34" charset="0"/>
              </a:rPr>
              <a:t> </a:t>
            </a:r>
            <a:r>
              <a:rPr lang="en-US" dirty="0" err="1">
                <a:latin typeface="Tahoma" pitchFamily="34" charset="0"/>
              </a:rPr>
              <a:t>layak</a:t>
            </a:r>
            <a:r>
              <a:rPr lang="en-US" dirty="0">
                <a:latin typeface="Tahoma" pitchFamily="34" charset="0"/>
              </a:rPr>
              <a:t> </a:t>
            </a:r>
            <a:r>
              <a:rPr lang="en-US" dirty="0" err="1">
                <a:latin typeface="Tahoma" pitchFamily="34" charset="0"/>
              </a:rPr>
              <a:t>apabila</a:t>
            </a:r>
            <a:r>
              <a:rPr lang="en-US" dirty="0">
                <a:latin typeface="Tahoma" pitchFamily="34" charset="0"/>
              </a:rPr>
              <a:t> </a:t>
            </a:r>
            <a:r>
              <a:rPr lang="en-US" dirty="0" err="1">
                <a:latin typeface="Tahoma" pitchFamily="34" charset="0"/>
              </a:rPr>
              <a:t>sumber</a:t>
            </a:r>
            <a:r>
              <a:rPr lang="en-US" dirty="0">
                <a:latin typeface="Tahoma" pitchFamily="34" charset="0"/>
              </a:rPr>
              <a:t> air </a:t>
            </a:r>
            <a:r>
              <a:rPr lang="en-US" dirty="0" err="1">
                <a:latin typeface="Tahoma" pitchFamily="34" charset="0"/>
              </a:rPr>
              <a:t>minum</a:t>
            </a:r>
            <a:r>
              <a:rPr lang="en-US" dirty="0">
                <a:latin typeface="Tahoma" pitchFamily="34" charset="0"/>
              </a:rPr>
              <a:t> yang </a:t>
            </a:r>
            <a:r>
              <a:rPr lang="en-US" dirty="0" err="1">
                <a:latin typeface="Tahoma" pitchFamily="34" charset="0"/>
              </a:rPr>
              <a:t>digunakan</a:t>
            </a:r>
            <a:r>
              <a:rPr lang="en-US" dirty="0">
                <a:latin typeface="Tahoma" pitchFamily="34" charset="0"/>
              </a:rPr>
              <a:t> </a:t>
            </a:r>
            <a:r>
              <a:rPr lang="en-US" dirty="0" err="1">
                <a:latin typeface="Tahoma" pitchFamily="34" charset="0"/>
              </a:rPr>
              <a:t>rumah</a:t>
            </a:r>
            <a:r>
              <a:rPr lang="en-US" dirty="0">
                <a:latin typeface="Tahoma" pitchFamily="34" charset="0"/>
              </a:rPr>
              <a:t> </a:t>
            </a:r>
            <a:r>
              <a:rPr lang="en-US" dirty="0" err="1">
                <a:latin typeface="Tahoma" pitchFamily="34" charset="0"/>
              </a:rPr>
              <a:t>tangga</a:t>
            </a:r>
            <a:r>
              <a:rPr lang="en-US" dirty="0">
                <a:latin typeface="Tahoma" pitchFamily="34" charset="0"/>
              </a:rPr>
              <a:t> </a:t>
            </a:r>
            <a:r>
              <a:rPr lang="en-US" dirty="0" err="1">
                <a:latin typeface="Tahoma" pitchFamily="34" charset="0"/>
              </a:rPr>
              <a:t>berasal</a:t>
            </a:r>
            <a:r>
              <a:rPr lang="en-US" dirty="0">
                <a:latin typeface="Tahoma" pitchFamily="34" charset="0"/>
              </a:rPr>
              <a:t> </a:t>
            </a:r>
            <a:r>
              <a:rPr lang="en-US" dirty="0" err="1">
                <a:latin typeface="Tahoma" pitchFamily="34" charset="0"/>
              </a:rPr>
              <a:t>dari</a:t>
            </a:r>
            <a:r>
              <a:rPr lang="en-US" dirty="0">
                <a:latin typeface="Tahoma" pitchFamily="34" charset="0"/>
              </a:rPr>
              <a:t> </a:t>
            </a:r>
            <a:r>
              <a:rPr lang="en-US" dirty="0" err="1">
                <a:latin typeface="Tahoma" pitchFamily="34" charset="0"/>
              </a:rPr>
              <a:t>leding</a:t>
            </a:r>
            <a:r>
              <a:rPr lang="en-US" dirty="0">
                <a:latin typeface="Tahoma" pitchFamily="34" charset="0"/>
              </a:rPr>
              <a:t>, air </a:t>
            </a:r>
            <a:r>
              <a:rPr lang="en-US" dirty="0" err="1">
                <a:latin typeface="Tahoma" pitchFamily="34" charset="0"/>
              </a:rPr>
              <a:t>terlindung</a:t>
            </a:r>
            <a:r>
              <a:rPr lang="en-US" dirty="0">
                <a:latin typeface="Tahoma" pitchFamily="34" charset="0"/>
              </a:rPr>
              <a:t> (</a:t>
            </a:r>
            <a:r>
              <a:rPr lang="en-US" dirty="0" err="1">
                <a:latin typeface="Tahoma" pitchFamily="34" charset="0"/>
              </a:rPr>
              <a:t>pompa</a:t>
            </a:r>
            <a:r>
              <a:rPr lang="en-US" dirty="0">
                <a:latin typeface="Tahoma" pitchFamily="34" charset="0"/>
              </a:rPr>
              <a:t>/</a:t>
            </a:r>
            <a:r>
              <a:rPr lang="en-US" dirty="0" err="1">
                <a:latin typeface="Tahoma" pitchFamily="34" charset="0"/>
              </a:rPr>
              <a:t>sumur</a:t>
            </a:r>
            <a:r>
              <a:rPr lang="en-US" dirty="0">
                <a:latin typeface="Tahoma" pitchFamily="34" charset="0"/>
              </a:rPr>
              <a:t> </a:t>
            </a:r>
            <a:r>
              <a:rPr lang="en-US" dirty="0" err="1">
                <a:latin typeface="Tahoma" pitchFamily="34" charset="0"/>
              </a:rPr>
              <a:t>bor</a:t>
            </a:r>
            <a:r>
              <a:rPr lang="en-US" dirty="0">
                <a:latin typeface="Tahoma" pitchFamily="34" charset="0"/>
              </a:rPr>
              <a:t>, </a:t>
            </a:r>
            <a:r>
              <a:rPr lang="en-US" dirty="0" err="1">
                <a:latin typeface="Tahoma" pitchFamily="34" charset="0"/>
              </a:rPr>
              <a:t>sumur</a:t>
            </a:r>
            <a:r>
              <a:rPr lang="en-US" dirty="0">
                <a:latin typeface="Tahoma" pitchFamily="34" charset="0"/>
              </a:rPr>
              <a:t> </a:t>
            </a:r>
            <a:r>
              <a:rPr lang="en-US" dirty="0" err="1">
                <a:latin typeface="Tahoma" pitchFamily="34" charset="0"/>
              </a:rPr>
              <a:t>terlindung</a:t>
            </a:r>
            <a:r>
              <a:rPr lang="en-US" dirty="0">
                <a:latin typeface="Tahoma" pitchFamily="34" charset="0"/>
              </a:rPr>
              <a:t>, </a:t>
            </a:r>
            <a:r>
              <a:rPr lang="en-US" dirty="0" err="1">
                <a:latin typeface="Tahoma" pitchFamily="34" charset="0"/>
              </a:rPr>
              <a:t>mata</a:t>
            </a:r>
            <a:r>
              <a:rPr lang="en-US" dirty="0">
                <a:latin typeface="Tahoma" pitchFamily="34" charset="0"/>
              </a:rPr>
              <a:t> air </a:t>
            </a:r>
            <a:r>
              <a:rPr lang="en-US" dirty="0" err="1">
                <a:latin typeface="Tahoma" pitchFamily="34" charset="0"/>
              </a:rPr>
              <a:t>terlindung</a:t>
            </a:r>
            <a:r>
              <a:rPr lang="en-US" dirty="0">
                <a:latin typeface="Tahoma" pitchFamily="34" charset="0"/>
              </a:rPr>
              <a:t>) </a:t>
            </a:r>
            <a:r>
              <a:rPr lang="en-US" dirty="0" err="1">
                <a:latin typeface="Tahoma" pitchFamily="34" charset="0"/>
              </a:rPr>
              <a:t>dengan</a:t>
            </a:r>
            <a:r>
              <a:rPr lang="en-US" dirty="0">
                <a:latin typeface="Tahoma" pitchFamily="34" charset="0"/>
              </a:rPr>
              <a:t> </a:t>
            </a:r>
            <a:r>
              <a:rPr lang="en-US" dirty="0" err="1">
                <a:latin typeface="Tahoma" pitchFamily="34" charset="0"/>
              </a:rPr>
              <a:t>jarak</a:t>
            </a:r>
            <a:r>
              <a:rPr lang="en-US" dirty="0">
                <a:latin typeface="Tahoma" pitchFamily="34" charset="0"/>
              </a:rPr>
              <a:t> &gt;= 10 m </a:t>
            </a:r>
            <a:r>
              <a:rPr lang="en-US" dirty="0" err="1">
                <a:latin typeface="Tahoma" pitchFamily="34" charset="0"/>
              </a:rPr>
              <a:t>dari</a:t>
            </a:r>
            <a:r>
              <a:rPr lang="en-US" dirty="0">
                <a:latin typeface="Tahoma" pitchFamily="34" charset="0"/>
              </a:rPr>
              <a:t> </a:t>
            </a:r>
            <a:r>
              <a:rPr lang="en-US" dirty="0" err="1">
                <a:latin typeface="Tahoma" pitchFamily="34" charset="0"/>
              </a:rPr>
              <a:t>penampungan</a:t>
            </a:r>
            <a:r>
              <a:rPr lang="en-US" dirty="0">
                <a:latin typeface="Tahoma" pitchFamily="34" charset="0"/>
              </a:rPr>
              <a:t> </a:t>
            </a:r>
            <a:r>
              <a:rPr lang="en-US" dirty="0" err="1">
                <a:latin typeface="Tahoma" pitchFamily="34" charset="0"/>
              </a:rPr>
              <a:t>kotoran</a:t>
            </a:r>
            <a:r>
              <a:rPr lang="en-US" dirty="0">
                <a:latin typeface="Tahoma" pitchFamily="34" charset="0"/>
              </a:rPr>
              <a:t>/</a:t>
            </a:r>
            <a:r>
              <a:rPr lang="en-US" dirty="0" err="1">
                <a:latin typeface="Tahoma" pitchFamily="34" charset="0"/>
              </a:rPr>
              <a:t>limbah</a:t>
            </a:r>
            <a:r>
              <a:rPr lang="en-US" dirty="0">
                <a:latin typeface="Tahoma" pitchFamily="34" charset="0"/>
              </a:rPr>
              <a:t>, </a:t>
            </a:r>
            <a:r>
              <a:rPr lang="en-US" dirty="0" err="1">
                <a:latin typeface="Tahoma" pitchFamily="34" charset="0"/>
              </a:rPr>
              <a:t>dan</a:t>
            </a:r>
            <a:r>
              <a:rPr lang="en-US" dirty="0">
                <a:latin typeface="Tahoma" pitchFamily="34" charset="0"/>
              </a:rPr>
              <a:t> air </a:t>
            </a:r>
            <a:r>
              <a:rPr lang="en-US" dirty="0" err="1">
                <a:latin typeface="Tahoma" pitchFamily="34" charset="0"/>
              </a:rPr>
              <a:t>hujan</a:t>
            </a:r>
            <a:r>
              <a:rPr lang="en-US" dirty="0">
                <a:latin typeface="Tahoma" pitchFamily="34" charset="0"/>
              </a:rPr>
              <a:t>. </a:t>
            </a:r>
            <a:r>
              <a:rPr lang="en-US" dirty="0" err="1">
                <a:latin typeface="Tahoma" pitchFamily="34" charset="0"/>
              </a:rPr>
              <a:t>Sementara</a:t>
            </a:r>
            <a:r>
              <a:rPr lang="en-US" dirty="0">
                <a:latin typeface="Tahoma" pitchFamily="34" charset="0"/>
              </a:rPr>
              <a:t> </a:t>
            </a:r>
            <a:r>
              <a:rPr lang="en-US" dirty="0" err="1">
                <a:latin typeface="Tahoma" pitchFamily="34" charset="0"/>
              </a:rPr>
              <a:t>rumah</a:t>
            </a:r>
            <a:r>
              <a:rPr lang="en-US" dirty="0">
                <a:latin typeface="Tahoma" pitchFamily="34" charset="0"/>
              </a:rPr>
              <a:t> </a:t>
            </a:r>
            <a:r>
              <a:rPr lang="en-US" dirty="0" err="1">
                <a:latin typeface="Tahoma" pitchFamily="34" charset="0"/>
              </a:rPr>
              <a:t>tangga</a:t>
            </a:r>
            <a:r>
              <a:rPr lang="en-US" dirty="0">
                <a:latin typeface="Tahoma" pitchFamily="34" charset="0"/>
              </a:rPr>
              <a:t> yang </a:t>
            </a:r>
            <a:r>
              <a:rPr lang="en-US" dirty="0" err="1">
                <a:latin typeface="Tahoma" pitchFamily="34" charset="0"/>
              </a:rPr>
              <a:t>menggunakan</a:t>
            </a:r>
            <a:r>
              <a:rPr lang="en-US" dirty="0">
                <a:latin typeface="Tahoma" pitchFamily="34" charset="0"/>
              </a:rPr>
              <a:t> </a:t>
            </a:r>
            <a:r>
              <a:rPr lang="en-US" b="1" dirty="0">
                <a:latin typeface="Tahoma" pitchFamily="34" charset="0"/>
              </a:rPr>
              <a:t>air </a:t>
            </a:r>
            <a:r>
              <a:rPr lang="en-US" b="1" dirty="0" err="1">
                <a:latin typeface="Tahoma" pitchFamily="34" charset="0"/>
              </a:rPr>
              <a:t>kemasan</a:t>
            </a:r>
            <a:r>
              <a:rPr lang="en-US" dirty="0">
                <a:latin typeface="Tahoma" pitchFamily="34" charset="0"/>
              </a:rPr>
              <a:t> (</a:t>
            </a:r>
            <a:r>
              <a:rPr lang="en-US" dirty="0" err="1">
                <a:latin typeface="Tahoma" pitchFamily="34" charset="0"/>
              </a:rPr>
              <a:t>bermerk</a:t>
            </a:r>
            <a:r>
              <a:rPr lang="en-US" dirty="0">
                <a:latin typeface="Tahoma" pitchFamily="34" charset="0"/>
              </a:rPr>
              <a:t> </a:t>
            </a:r>
            <a:r>
              <a:rPr lang="en-US" dirty="0" err="1">
                <a:latin typeface="Tahoma" pitchFamily="34" charset="0"/>
              </a:rPr>
              <a:t>dan</a:t>
            </a:r>
            <a:r>
              <a:rPr lang="en-US" dirty="0">
                <a:latin typeface="Tahoma" pitchFamily="34" charset="0"/>
              </a:rPr>
              <a:t> </a:t>
            </a:r>
            <a:r>
              <a:rPr lang="en-US" dirty="0" err="1">
                <a:latin typeface="Tahoma" pitchFamily="34" charset="0"/>
              </a:rPr>
              <a:t>isi</a:t>
            </a:r>
            <a:r>
              <a:rPr lang="en-US" dirty="0">
                <a:latin typeface="Tahoma" pitchFamily="34" charset="0"/>
              </a:rPr>
              <a:t> </a:t>
            </a:r>
            <a:r>
              <a:rPr lang="en-US" dirty="0" err="1">
                <a:latin typeface="Tahoma" pitchFamily="34" charset="0"/>
              </a:rPr>
              <a:t>ulang</a:t>
            </a:r>
            <a:r>
              <a:rPr lang="en-US" dirty="0">
                <a:latin typeface="Tahoma" pitchFamily="34" charset="0"/>
              </a:rPr>
              <a:t>) </a:t>
            </a:r>
            <a:r>
              <a:rPr lang="en-US" dirty="0" err="1">
                <a:latin typeface="Tahoma" pitchFamily="34" charset="0"/>
              </a:rPr>
              <a:t>dikategorikan</a:t>
            </a:r>
            <a:r>
              <a:rPr lang="en-US" dirty="0">
                <a:latin typeface="Tahoma" pitchFamily="34" charset="0"/>
              </a:rPr>
              <a:t> </a:t>
            </a:r>
            <a:r>
              <a:rPr lang="en-US" dirty="0" err="1">
                <a:latin typeface="Tahoma" pitchFamily="34" charset="0"/>
              </a:rPr>
              <a:t>sebagai</a:t>
            </a:r>
            <a:r>
              <a:rPr lang="en-US" dirty="0">
                <a:latin typeface="Tahoma" pitchFamily="34" charset="0"/>
              </a:rPr>
              <a:t> </a:t>
            </a:r>
            <a:r>
              <a:rPr lang="en-US" b="1" dirty="0" err="1">
                <a:latin typeface="Tahoma" pitchFamily="34" charset="0"/>
              </a:rPr>
              <a:t>tidak</a:t>
            </a:r>
            <a:r>
              <a:rPr lang="en-US" b="1" dirty="0">
                <a:latin typeface="Tahoma" pitchFamily="34" charset="0"/>
              </a:rPr>
              <a:t> </a:t>
            </a:r>
            <a:r>
              <a:rPr lang="en-US" b="1" dirty="0" err="1">
                <a:latin typeface="Tahoma" pitchFamily="34" charset="0"/>
              </a:rPr>
              <a:t>ada</a:t>
            </a:r>
            <a:r>
              <a:rPr lang="en-US" b="1" dirty="0">
                <a:latin typeface="Tahoma" pitchFamily="34" charset="0"/>
              </a:rPr>
              <a:t> </a:t>
            </a:r>
            <a:r>
              <a:rPr lang="en-US" b="1" dirty="0" err="1">
                <a:latin typeface="Tahoma" pitchFamily="34" charset="0"/>
              </a:rPr>
              <a:t>akses</a:t>
            </a:r>
            <a:r>
              <a:rPr lang="en-US" dirty="0">
                <a:latin typeface="Tahoma" pitchFamily="34" charset="0"/>
              </a:rPr>
              <a:t> </a:t>
            </a:r>
            <a:r>
              <a:rPr lang="en-US" dirty="0" err="1">
                <a:latin typeface="Tahoma" pitchFamily="34" charset="0"/>
              </a:rPr>
              <a:t>terhadap</a:t>
            </a:r>
            <a:r>
              <a:rPr lang="en-US" dirty="0">
                <a:latin typeface="Tahoma" pitchFamily="34" charset="0"/>
              </a:rPr>
              <a:t> air </a:t>
            </a:r>
            <a:r>
              <a:rPr lang="en-US" dirty="0" err="1">
                <a:latin typeface="Tahoma" pitchFamily="34" charset="0"/>
              </a:rPr>
              <a:t>minum</a:t>
            </a:r>
            <a:r>
              <a:rPr lang="en-US" dirty="0">
                <a:latin typeface="Tahoma" pitchFamily="34" charset="0"/>
              </a:rPr>
              <a:t> </a:t>
            </a:r>
            <a:r>
              <a:rPr lang="en-US" dirty="0" err="1">
                <a:latin typeface="Tahoma" pitchFamily="34" charset="0"/>
              </a:rPr>
              <a:t>layak</a:t>
            </a:r>
            <a:endParaRPr lang="en-US" dirty="0">
              <a:latin typeface="Tahoma" pitchFamily="34" charset="0"/>
            </a:endParaRPr>
          </a:p>
        </p:txBody>
      </p:sp>
      <p:sp>
        <p:nvSpPr>
          <p:cNvPr id="17" name="Pentagon 6"/>
          <p:cNvSpPr>
            <a:spLocks noChangeArrowheads="1"/>
          </p:cNvSpPr>
          <p:nvPr/>
        </p:nvSpPr>
        <p:spPr bwMode="auto">
          <a:xfrm>
            <a:off x="716756" y="4071966"/>
            <a:ext cx="2997988" cy="533400"/>
          </a:xfrm>
          <a:prstGeom prst="homePlate">
            <a:avLst>
              <a:gd name="adj" fmla="val 50000"/>
            </a:avLst>
          </a:prstGeom>
          <a:solidFill>
            <a:schemeClr val="accent4">
              <a:lumMod val="20000"/>
              <a:lumOff val="80000"/>
            </a:schemeClr>
          </a:solidFill>
          <a:ln w="25400" algn="ctr">
            <a:solidFill>
              <a:srgbClr val="BC6F00"/>
            </a:solidFill>
            <a:miter lim="800000"/>
            <a:headEnd/>
            <a:tailEnd/>
          </a:ln>
        </p:spPr>
        <p:txBody>
          <a:bodyPr anchor="ctr"/>
          <a:lstStyle/>
          <a:p>
            <a:pPr algn="ctr" fontAlgn="auto">
              <a:spcBef>
                <a:spcPts val="0"/>
              </a:spcBef>
              <a:spcAft>
                <a:spcPts val="0"/>
              </a:spcAft>
              <a:defRPr/>
            </a:pPr>
            <a:r>
              <a:rPr lang="en-US" sz="2000" b="1" dirty="0">
                <a:solidFill>
                  <a:srgbClr val="FF0000"/>
                </a:solidFill>
                <a:latin typeface="Tahoma" pitchFamily="34" charset="0"/>
                <a:cs typeface="+mn-cs"/>
              </a:rPr>
              <a:t>Cara </a:t>
            </a:r>
            <a:r>
              <a:rPr lang="en-US" sz="2000" b="1" dirty="0" err="1">
                <a:solidFill>
                  <a:srgbClr val="FF0000"/>
                </a:solidFill>
                <a:latin typeface="Tahoma" pitchFamily="34" charset="0"/>
                <a:cs typeface="+mn-cs"/>
              </a:rPr>
              <a:t>Penghitungan</a:t>
            </a:r>
            <a:r>
              <a:rPr lang="en-US" sz="2000" b="1" dirty="0">
                <a:solidFill>
                  <a:srgbClr val="FF0000"/>
                </a:solidFill>
                <a:latin typeface="Tahoma" pitchFamily="34" charset="0"/>
                <a:cs typeface="+mn-cs"/>
              </a:rPr>
              <a:t>: </a:t>
            </a:r>
          </a:p>
        </p:txBody>
      </p:sp>
      <p:sp>
        <p:nvSpPr>
          <p:cNvPr id="19" name="Rounded Rectangle 6"/>
          <p:cNvSpPr>
            <a:spLocks noChangeArrowheads="1"/>
          </p:cNvSpPr>
          <p:nvPr/>
        </p:nvSpPr>
        <p:spPr bwMode="auto">
          <a:xfrm>
            <a:off x="1353740" y="4678387"/>
            <a:ext cx="6218655" cy="1828800"/>
          </a:xfrm>
          <a:prstGeom prst="roundRect">
            <a:avLst>
              <a:gd name="adj" fmla="val 16667"/>
            </a:avLst>
          </a:prstGeom>
          <a:solidFill>
            <a:schemeClr val="accent4">
              <a:lumMod val="20000"/>
              <a:lumOff val="80000"/>
            </a:schemeClr>
          </a:solidFill>
          <a:ln w="25400" algn="ctr">
            <a:solidFill>
              <a:srgbClr val="BC6F00"/>
            </a:solidFill>
            <a:round/>
            <a:headEnd/>
            <a:tailEnd/>
          </a:ln>
        </p:spPr>
        <p:txBody>
          <a:bodyPr anchor="ctr"/>
          <a:lstStyle/>
          <a:p>
            <a:pPr algn="ctr" fontAlgn="auto">
              <a:spcBef>
                <a:spcPts val="0"/>
              </a:spcBef>
              <a:spcAft>
                <a:spcPts val="0"/>
              </a:spcAft>
              <a:defRPr/>
            </a:pPr>
            <a:endParaRPr lang="en-US" sz="1600">
              <a:solidFill>
                <a:srgbClr val="FFFFFF"/>
              </a:solidFill>
              <a:latin typeface="Tahoma" pitchFamily="34" charset="0"/>
              <a:cs typeface="+mn-cs"/>
            </a:endParaRPr>
          </a:p>
        </p:txBody>
      </p:sp>
      <p:sp>
        <p:nvSpPr>
          <p:cNvPr id="28682" name="TextBox 13"/>
          <p:cNvSpPr txBox="1">
            <a:spLocks noChangeArrowheads="1"/>
          </p:cNvSpPr>
          <p:nvPr/>
        </p:nvSpPr>
        <p:spPr bwMode="auto">
          <a:xfrm>
            <a:off x="1428728" y="5705495"/>
            <a:ext cx="1257300" cy="581025"/>
          </a:xfrm>
          <a:prstGeom prst="rect">
            <a:avLst/>
          </a:prstGeom>
          <a:noFill/>
          <a:ln w="9525">
            <a:noFill/>
            <a:miter lim="800000"/>
            <a:headEnd/>
            <a:tailEnd/>
          </a:ln>
        </p:spPr>
        <p:txBody>
          <a:bodyPr>
            <a:spAutoFit/>
          </a:bodyPr>
          <a:lstStyle/>
          <a:p>
            <a:pPr algn="ctr"/>
            <a:r>
              <a:rPr lang="en-US" sz="1600" b="1" dirty="0">
                <a:solidFill>
                  <a:srgbClr val="FF0000"/>
                </a:solidFill>
                <a:latin typeface="Tahoma" pitchFamily="34" charset="0"/>
              </a:rPr>
              <a:t>Air </a:t>
            </a:r>
            <a:r>
              <a:rPr lang="en-US" sz="1600" b="1" dirty="0" err="1">
                <a:solidFill>
                  <a:srgbClr val="FF0000"/>
                </a:solidFill>
                <a:latin typeface="Tahoma" pitchFamily="34" charset="0"/>
              </a:rPr>
              <a:t>Minum</a:t>
            </a:r>
            <a:r>
              <a:rPr lang="en-US" sz="1600" b="1" dirty="0">
                <a:solidFill>
                  <a:srgbClr val="FF0000"/>
                </a:solidFill>
                <a:latin typeface="Tahoma" pitchFamily="34" charset="0"/>
              </a:rPr>
              <a:t> </a:t>
            </a:r>
            <a:r>
              <a:rPr lang="en-US" sz="1600" b="1" dirty="0" err="1">
                <a:solidFill>
                  <a:srgbClr val="FF0000"/>
                </a:solidFill>
                <a:latin typeface="Tahoma" pitchFamily="34" charset="0"/>
              </a:rPr>
              <a:t>Layak</a:t>
            </a:r>
            <a:endParaRPr lang="en-US" sz="1600" b="1" dirty="0">
              <a:solidFill>
                <a:srgbClr val="FF0000"/>
              </a:solidFill>
              <a:latin typeface="Tahoma" pitchFamily="34" charset="0"/>
            </a:endParaRPr>
          </a:p>
        </p:txBody>
      </p:sp>
      <p:sp>
        <p:nvSpPr>
          <p:cNvPr id="28683" name="TextBox 7"/>
          <p:cNvSpPr txBox="1">
            <a:spLocks noChangeArrowheads="1"/>
          </p:cNvSpPr>
          <p:nvPr/>
        </p:nvSpPr>
        <p:spPr bwMode="auto">
          <a:xfrm>
            <a:off x="3042047" y="4668388"/>
            <a:ext cx="3600450" cy="1323439"/>
          </a:xfrm>
          <a:prstGeom prst="rect">
            <a:avLst/>
          </a:prstGeom>
          <a:noFill/>
          <a:ln w="9525">
            <a:noFill/>
            <a:miter lim="800000"/>
            <a:headEnd/>
            <a:tailEnd/>
          </a:ln>
        </p:spPr>
        <p:txBody>
          <a:bodyPr>
            <a:spAutoFit/>
          </a:bodyPr>
          <a:lstStyle/>
          <a:p>
            <a:pPr algn="ctr"/>
            <a:r>
              <a:rPr lang="en-US" sz="1600" dirty="0" err="1">
                <a:solidFill>
                  <a:srgbClr val="000000"/>
                </a:solidFill>
                <a:latin typeface="Tahoma" pitchFamily="34" charset="0"/>
              </a:rPr>
              <a:t>Banyaknya</a:t>
            </a:r>
            <a:r>
              <a:rPr lang="en-US" sz="1600" dirty="0">
                <a:solidFill>
                  <a:srgbClr val="000000"/>
                </a:solidFill>
                <a:latin typeface="Tahoma" pitchFamily="34" charset="0"/>
              </a:rPr>
              <a:t> </a:t>
            </a:r>
            <a:r>
              <a:rPr lang="en-US" sz="1600" dirty="0" err="1">
                <a:solidFill>
                  <a:srgbClr val="000000"/>
                </a:solidFill>
                <a:latin typeface="Tahoma" pitchFamily="34" charset="0"/>
              </a:rPr>
              <a:t>rumah</a:t>
            </a:r>
            <a:r>
              <a:rPr lang="en-US" sz="1600" dirty="0">
                <a:solidFill>
                  <a:srgbClr val="000000"/>
                </a:solidFill>
                <a:latin typeface="Tahoma" pitchFamily="34" charset="0"/>
              </a:rPr>
              <a:t> </a:t>
            </a:r>
            <a:r>
              <a:rPr lang="en-US" sz="1600" dirty="0" err="1">
                <a:solidFill>
                  <a:srgbClr val="000000"/>
                </a:solidFill>
                <a:latin typeface="Tahoma" pitchFamily="34" charset="0"/>
              </a:rPr>
              <a:t>tangga</a:t>
            </a:r>
            <a:r>
              <a:rPr lang="en-US" sz="1600" dirty="0">
                <a:solidFill>
                  <a:srgbClr val="000000"/>
                </a:solidFill>
                <a:latin typeface="Tahoma" pitchFamily="34" charset="0"/>
              </a:rPr>
              <a:t> yang </a:t>
            </a:r>
            <a:r>
              <a:rPr lang="en-US" sz="1600" dirty="0" err="1">
                <a:solidFill>
                  <a:srgbClr val="000000"/>
                </a:solidFill>
                <a:latin typeface="Tahoma" pitchFamily="34" charset="0"/>
              </a:rPr>
              <a:t>menggunakan</a:t>
            </a:r>
            <a:r>
              <a:rPr lang="en-US" sz="1600" dirty="0">
                <a:solidFill>
                  <a:srgbClr val="000000"/>
                </a:solidFill>
                <a:latin typeface="Tahoma" pitchFamily="34" charset="0"/>
              </a:rPr>
              <a:t> </a:t>
            </a:r>
            <a:r>
              <a:rPr lang="en-US" sz="1600" dirty="0" err="1">
                <a:solidFill>
                  <a:srgbClr val="000000"/>
                </a:solidFill>
                <a:latin typeface="Tahoma" pitchFamily="34" charset="0"/>
              </a:rPr>
              <a:t>sumber</a:t>
            </a:r>
            <a:r>
              <a:rPr lang="en-US" sz="1600" dirty="0">
                <a:solidFill>
                  <a:srgbClr val="000000"/>
                </a:solidFill>
                <a:latin typeface="Tahoma" pitchFamily="34" charset="0"/>
              </a:rPr>
              <a:t> air </a:t>
            </a:r>
            <a:r>
              <a:rPr lang="en-US" sz="1600" dirty="0" err="1">
                <a:solidFill>
                  <a:srgbClr val="000000"/>
                </a:solidFill>
                <a:latin typeface="Tahoma" pitchFamily="34" charset="0"/>
              </a:rPr>
              <a:t>minum</a:t>
            </a:r>
            <a:r>
              <a:rPr lang="en-US" sz="1600" dirty="0">
                <a:solidFill>
                  <a:srgbClr val="000000"/>
                </a:solidFill>
                <a:latin typeface="Tahoma" pitchFamily="34" charset="0"/>
              </a:rPr>
              <a:t> </a:t>
            </a:r>
            <a:r>
              <a:rPr lang="en-US" sz="1600" dirty="0" err="1">
                <a:solidFill>
                  <a:srgbClr val="000000"/>
                </a:solidFill>
                <a:latin typeface="Tahoma" pitchFamily="34" charset="0"/>
              </a:rPr>
              <a:t>dari</a:t>
            </a:r>
            <a:r>
              <a:rPr lang="en-US" sz="1600" dirty="0">
                <a:solidFill>
                  <a:srgbClr val="000000"/>
                </a:solidFill>
                <a:latin typeface="Tahoma" pitchFamily="34" charset="0"/>
              </a:rPr>
              <a:t> </a:t>
            </a:r>
            <a:r>
              <a:rPr lang="en-US" sz="1600" dirty="0" err="1">
                <a:solidFill>
                  <a:srgbClr val="000000"/>
                </a:solidFill>
                <a:latin typeface="Tahoma" pitchFamily="34" charset="0"/>
              </a:rPr>
              <a:t>leding</a:t>
            </a:r>
            <a:r>
              <a:rPr lang="en-US" sz="1600" dirty="0">
                <a:solidFill>
                  <a:srgbClr val="000000"/>
                </a:solidFill>
                <a:latin typeface="Tahoma" pitchFamily="34" charset="0"/>
              </a:rPr>
              <a:t>, air </a:t>
            </a:r>
            <a:r>
              <a:rPr lang="en-US" sz="1600" dirty="0" err="1">
                <a:solidFill>
                  <a:srgbClr val="000000"/>
                </a:solidFill>
                <a:latin typeface="Tahoma" pitchFamily="34" charset="0"/>
              </a:rPr>
              <a:t>terlindung</a:t>
            </a:r>
            <a:r>
              <a:rPr lang="en-US" sz="1600" dirty="0">
                <a:solidFill>
                  <a:srgbClr val="000000"/>
                </a:solidFill>
                <a:latin typeface="Tahoma" pitchFamily="34" charset="0"/>
              </a:rPr>
              <a:t> </a:t>
            </a:r>
            <a:r>
              <a:rPr lang="en-US" sz="1600" dirty="0" err="1">
                <a:solidFill>
                  <a:srgbClr val="000000"/>
                </a:solidFill>
                <a:latin typeface="Tahoma" pitchFamily="34" charset="0"/>
              </a:rPr>
              <a:t>dengan</a:t>
            </a:r>
            <a:r>
              <a:rPr lang="en-US" sz="1600" dirty="0">
                <a:solidFill>
                  <a:srgbClr val="000000"/>
                </a:solidFill>
                <a:latin typeface="Tahoma" pitchFamily="34" charset="0"/>
              </a:rPr>
              <a:t> </a:t>
            </a:r>
            <a:r>
              <a:rPr lang="en-US" sz="1600" dirty="0" err="1">
                <a:solidFill>
                  <a:srgbClr val="000000"/>
                </a:solidFill>
                <a:latin typeface="Tahoma" pitchFamily="34" charset="0"/>
              </a:rPr>
              <a:t>jarak</a:t>
            </a:r>
            <a:r>
              <a:rPr lang="en-US" sz="1600" dirty="0">
                <a:solidFill>
                  <a:srgbClr val="000000"/>
                </a:solidFill>
                <a:latin typeface="Tahoma" pitchFamily="34" charset="0"/>
              </a:rPr>
              <a:t> &gt;= 10 </a:t>
            </a:r>
            <a:r>
              <a:rPr lang="en-US" sz="1600" dirty="0" err="1">
                <a:solidFill>
                  <a:srgbClr val="000000"/>
                </a:solidFill>
                <a:latin typeface="Tahoma" pitchFamily="34" charset="0"/>
              </a:rPr>
              <a:t>dari</a:t>
            </a:r>
            <a:r>
              <a:rPr lang="en-US" sz="1600" dirty="0">
                <a:solidFill>
                  <a:srgbClr val="000000"/>
                </a:solidFill>
                <a:latin typeface="Tahoma" pitchFamily="34" charset="0"/>
              </a:rPr>
              <a:t> </a:t>
            </a:r>
            <a:r>
              <a:rPr lang="en-US" sz="1600" dirty="0" err="1">
                <a:solidFill>
                  <a:srgbClr val="000000"/>
                </a:solidFill>
                <a:latin typeface="Tahoma" pitchFamily="34" charset="0"/>
              </a:rPr>
              <a:t>penampungan</a:t>
            </a:r>
            <a:r>
              <a:rPr lang="en-US" sz="1600" dirty="0">
                <a:solidFill>
                  <a:srgbClr val="000000"/>
                </a:solidFill>
                <a:latin typeface="Tahoma" pitchFamily="34" charset="0"/>
              </a:rPr>
              <a:t> </a:t>
            </a:r>
            <a:r>
              <a:rPr lang="en-US" sz="1600" dirty="0" err="1">
                <a:solidFill>
                  <a:srgbClr val="000000"/>
                </a:solidFill>
                <a:latin typeface="Tahoma" pitchFamily="34" charset="0"/>
              </a:rPr>
              <a:t>kotoran</a:t>
            </a:r>
            <a:r>
              <a:rPr lang="en-US" sz="1600" dirty="0">
                <a:solidFill>
                  <a:srgbClr val="000000"/>
                </a:solidFill>
                <a:latin typeface="Tahoma" pitchFamily="34" charset="0"/>
              </a:rPr>
              <a:t>, </a:t>
            </a:r>
            <a:r>
              <a:rPr lang="en-US" sz="1600" dirty="0" err="1">
                <a:solidFill>
                  <a:srgbClr val="000000"/>
                </a:solidFill>
                <a:latin typeface="Tahoma" pitchFamily="34" charset="0"/>
              </a:rPr>
              <a:t>dan</a:t>
            </a:r>
            <a:r>
              <a:rPr lang="en-US" sz="1600" dirty="0">
                <a:solidFill>
                  <a:srgbClr val="000000"/>
                </a:solidFill>
                <a:latin typeface="Tahoma" pitchFamily="34" charset="0"/>
              </a:rPr>
              <a:t> air </a:t>
            </a:r>
            <a:r>
              <a:rPr lang="en-US" sz="1600" dirty="0" err="1">
                <a:solidFill>
                  <a:srgbClr val="000000"/>
                </a:solidFill>
                <a:latin typeface="Tahoma" pitchFamily="34" charset="0"/>
              </a:rPr>
              <a:t>hujan</a:t>
            </a:r>
            <a:endParaRPr lang="en-US" sz="1600" dirty="0">
              <a:solidFill>
                <a:srgbClr val="000000"/>
              </a:solidFill>
              <a:latin typeface="Tahoma" pitchFamily="34" charset="0"/>
            </a:endParaRPr>
          </a:p>
        </p:txBody>
      </p:sp>
      <p:sp>
        <p:nvSpPr>
          <p:cNvPr id="28684" name="TextBox 8"/>
          <p:cNvSpPr txBox="1">
            <a:spLocks noChangeArrowheads="1"/>
          </p:cNvSpPr>
          <p:nvPr/>
        </p:nvSpPr>
        <p:spPr bwMode="auto">
          <a:xfrm>
            <a:off x="2927747" y="6043637"/>
            <a:ext cx="3771900" cy="336550"/>
          </a:xfrm>
          <a:prstGeom prst="rect">
            <a:avLst/>
          </a:prstGeom>
          <a:noFill/>
          <a:ln w="9525">
            <a:noFill/>
            <a:miter lim="800000"/>
            <a:headEnd/>
            <a:tailEnd/>
          </a:ln>
        </p:spPr>
        <p:txBody>
          <a:bodyPr>
            <a:spAutoFit/>
          </a:bodyPr>
          <a:lstStyle/>
          <a:p>
            <a:pPr algn="ctr"/>
            <a:r>
              <a:rPr lang="en-US" sz="1600" dirty="0" err="1">
                <a:solidFill>
                  <a:srgbClr val="000000"/>
                </a:solidFill>
                <a:latin typeface="Tahoma" pitchFamily="34" charset="0"/>
              </a:rPr>
              <a:t>Banyaknya</a:t>
            </a:r>
            <a:r>
              <a:rPr lang="en-US" sz="1600" dirty="0">
                <a:solidFill>
                  <a:srgbClr val="000000"/>
                </a:solidFill>
                <a:latin typeface="Tahoma" pitchFamily="34" charset="0"/>
              </a:rPr>
              <a:t> </a:t>
            </a:r>
            <a:r>
              <a:rPr lang="en-US" sz="1600" dirty="0" err="1">
                <a:solidFill>
                  <a:srgbClr val="000000"/>
                </a:solidFill>
                <a:latin typeface="Tahoma" pitchFamily="34" charset="0"/>
              </a:rPr>
              <a:t>rumah</a:t>
            </a:r>
            <a:r>
              <a:rPr lang="en-US" sz="1600" dirty="0">
                <a:solidFill>
                  <a:srgbClr val="000000"/>
                </a:solidFill>
                <a:latin typeface="Tahoma" pitchFamily="34" charset="0"/>
              </a:rPr>
              <a:t> </a:t>
            </a:r>
            <a:r>
              <a:rPr lang="en-US" sz="1600" dirty="0" err="1">
                <a:solidFill>
                  <a:srgbClr val="000000"/>
                </a:solidFill>
                <a:latin typeface="Tahoma" pitchFamily="34" charset="0"/>
              </a:rPr>
              <a:t>tangga</a:t>
            </a:r>
            <a:endParaRPr lang="en-US" sz="1600" dirty="0">
              <a:solidFill>
                <a:srgbClr val="000000"/>
              </a:solidFill>
              <a:latin typeface="Tahoma" pitchFamily="34" charset="0"/>
            </a:endParaRPr>
          </a:p>
        </p:txBody>
      </p:sp>
      <p:cxnSp>
        <p:nvCxnSpPr>
          <p:cNvPr id="28685" name="Straight Connector 22"/>
          <p:cNvCxnSpPr>
            <a:cxnSpLocks noChangeShapeType="1"/>
          </p:cNvCxnSpPr>
          <p:nvPr/>
        </p:nvCxnSpPr>
        <p:spPr bwMode="auto">
          <a:xfrm>
            <a:off x="3099197" y="6030664"/>
            <a:ext cx="3543300" cy="1587"/>
          </a:xfrm>
          <a:prstGeom prst="line">
            <a:avLst/>
          </a:prstGeom>
          <a:noFill/>
          <a:ln w="9525" algn="ctr">
            <a:solidFill>
              <a:srgbClr val="FF6600"/>
            </a:solidFill>
            <a:round/>
            <a:headEnd/>
            <a:tailEnd/>
          </a:ln>
        </p:spPr>
      </p:cxnSp>
      <p:sp>
        <p:nvSpPr>
          <p:cNvPr id="28686" name="TextBox 12"/>
          <p:cNvSpPr txBox="1">
            <a:spLocks noChangeArrowheads="1"/>
          </p:cNvSpPr>
          <p:nvPr/>
        </p:nvSpPr>
        <p:spPr bwMode="auto">
          <a:xfrm>
            <a:off x="6642496" y="5765828"/>
            <a:ext cx="1144214" cy="338554"/>
          </a:xfrm>
          <a:prstGeom prst="rect">
            <a:avLst/>
          </a:prstGeom>
          <a:noFill/>
          <a:ln w="9525">
            <a:noFill/>
            <a:miter lim="800000"/>
            <a:headEnd/>
            <a:tailEnd/>
          </a:ln>
        </p:spPr>
        <p:txBody>
          <a:bodyPr wrap="square">
            <a:spAutoFit/>
          </a:bodyPr>
          <a:lstStyle/>
          <a:p>
            <a:r>
              <a:rPr lang="en-US" sz="1600" dirty="0">
                <a:solidFill>
                  <a:srgbClr val="FF0000"/>
                </a:solidFill>
                <a:latin typeface="Tahoma" pitchFamily="34" charset="0"/>
              </a:rPr>
              <a:t>X </a:t>
            </a:r>
            <a:r>
              <a:rPr lang="en-US" sz="1600" dirty="0" smtClean="0">
                <a:solidFill>
                  <a:srgbClr val="000000"/>
                </a:solidFill>
                <a:latin typeface="Tahoma" pitchFamily="34" charset="0"/>
              </a:rPr>
              <a:t>100</a:t>
            </a:r>
            <a:r>
              <a:rPr lang="id-ID" sz="1600" dirty="0" smtClean="0">
                <a:solidFill>
                  <a:srgbClr val="000000"/>
                </a:solidFill>
                <a:latin typeface="Tahoma" pitchFamily="34" charset="0"/>
              </a:rPr>
              <a:t> </a:t>
            </a:r>
            <a:r>
              <a:rPr lang="en-US" sz="1600" dirty="0" smtClean="0">
                <a:solidFill>
                  <a:srgbClr val="000000"/>
                </a:solidFill>
                <a:latin typeface="Tahoma" pitchFamily="34" charset="0"/>
              </a:rPr>
              <a:t>%</a:t>
            </a:r>
            <a:endParaRPr lang="en-US" sz="1600" dirty="0">
              <a:solidFill>
                <a:srgbClr val="000000"/>
              </a:solidFill>
              <a:latin typeface="Tahoma" pitchFamily="34" charset="0"/>
            </a:endParaRPr>
          </a:p>
        </p:txBody>
      </p:sp>
      <p:sp>
        <p:nvSpPr>
          <p:cNvPr id="28687" name="TextBox 14"/>
          <p:cNvSpPr txBox="1">
            <a:spLocks noChangeArrowheads="1"/>
          </p:cNvSpPr>
          <p:nvPr/>
        </p:nvSpPr>
        <p:spPr bwMode="auto">
          <a:xfrm>
            <a:off x="2756297" y="5738837"/>
            <a:ext cx="171450" cy="336550"/>
          </a:xfrm>
          <a:prstGeom prst="rect">
            <a:avLst/>
          </a:prstGeom>
          <a:noFill/>
          <a:ln w="9525">
            <a:noFill/>
            <a:miter lim="800000"/>
            <a:headEnd/>
            <a:tailEnd/>
          </a:ln>
        </p:spPr>
        <p:txBody>
          <a:bodyPr>
            <a:spAutoFit/>
          </a:bodyPr>
          <a:lstStyle/>
          <a:p>
            <a:r>
              <a:rPr lang="en-US" sz="1600" b="1">
                <a:solidFill>
                  <a:srgbClr val="FF0000"/>
                </a:solidFill>
                <a:latin typeface="Tahoma" pitchFamily="34" charset="0"/>
              </a:rPr>
              <a:t>=</a:t>
            </a: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mpat Penampung Tanggal 7"/>
          <p:cNvSpPr>
            <a:spLocks noGrp="1"/>
          </p:cNvSpPr>
          <p:nvPr>
            <p:ph type="dt" sz="quarter" idx="10"/>
          </p:nvPr>
        </p:nvSpPr>
        <p:spPr/>
        <p:txBody>
          <a:bodyPr/>
          <a:lstStyle/>
          <a:p>
            <a:pPr>
              <a:defRPr/>
            </a:pPr>
            <a:r>
              <a:t>22.7.12</a:t>
            </a:r>
          </a:p>
        </p:txBody>
      </p:sp>
      <p:sp>
        <p:nvSpPr>
          <p:cNvPr id="10" name="Tempat Penampung Footer 9"/>
          <p:cNvSpPr>
            <a:spLocks noGrp="1"/>
          </p:cNvSpPr>
          <p:nvPr>
            <p:ph type="ftr" sz="quarter" idx="11"/>
          </p:nvPr>
        </p:nvSpPr>
        <p:spPr/>
        <p:txBody>
          <a:bodyPr/>
          <a:lstStyle/>
          <a:p>
            <a:pPr>
              <a:defRPr/>
            </a:pPr>
            <a:r>
              <a:t>Teks footer di sini</a:t>
            </a:r>
          </a:p>
        </p:txBody>
      </p:sp>
      <p:sp>
        <p:nvSpPr>
          <p:cNvPr id="9" name="Tempat Penampung Nomor Slide 8"/>
          <p:cNvSpPr>
            <a:spLocks noGrp="1"/>
          </p:cNvSpPr>
          <p:nvPr>
            <p:ph type="sldNum" sz="quarter" idx="12"/>
          </p:nvPr>
        </p:nvSpPr>
        <p:spPr/>
        <p:txBody>
          <a:bodyPr/>
          <a:lstStyle/>
          <a:p>
            <a:pPr>
              <a:defRPr/>
            </a:pPr>
            <a:fld id="{2700D5E9-7436-4DD4-BD55-E75B6EA1397B}" type="slidenum">
              <a:rPr/>
              <a:pPr>
                <a:defRPr/>
              </a:pPr>
              <a:t>11</a:t>
            </a:fld>
            <a:endParaRPr/>
          </a:p>
        </p:txBody>
      </p:sp>
      <p:sp>
        <p:nvSpPr>
          <p:cNvPr id="12" name="TextBox 11"/>
          <p:cNvSpPr txBox="1">
            <a:spLocks noChangeArrowheads="1"/>
          </p:cNvSpPr>
          <p:nvPr/>
        </p:nvSpPr>
        <p:spPr bwMode="auto">
          <a:xfrm>
            <a:off x="1393031" y="292100"/>
            <a:ext cx="6286500" cy="522288"/>
          </a:xfrm>
          <a:prstGeom prst="rect">
            <a:avLst/>
          </a:prstGeom>
          <a:solidFill>
            <a:srgbClr val="66FFFF"/>
          </a:solidFill>
          <a:ln w="38100" algn="ctr">
            <a:solidFill>
              <a:schemeClr val="accent2">
                <a:lumMod val="50000"/>
              </a:schemeClr>
            </a:solidFill>
            <a:miter lim="800000"/>
            <a:headEnd/>
            <a:tailEnd/>
          </a:ln>
          <a:effectLst>
            <a:outerShdw dist="20000" dir="5400000" rotWithShape="0">
              <a:srgbClr val="000000">
                <a:alpha val="37999"/>
              </a:srgbClr>
            </a:outerShdw>
          </a:effectLst>
        </p:spPr>
        <p:txBody>
          <a:bodyPr>
            <a:spAutoFit/>
          </a:bodyPr>
          <a:lstStyle/>
          <a:p>
            <a:pPr algn="ctr" fontAlgn="auto">
              <a:spcBef>
                <a:spcPts val="0"/>
              </a:spcBef>
              <a:spcAft>
                <a:spcPts val="0"/>
              </a:spcAft>
              <a:defRPr/>
            </a:pPr>
            <a:r>
              <a:rPr lang="en-US" sz="2800" b="1" dirty="0">
                <a:solidFill>
                  <a:srgbClr val="000000"/>
                </a:solidFill>
                <a:latin typeface="Tahoma" pitchFamily="34" charset="0"/>
                <a:cs typeface="+mn-cs"/>
              </a:rPr>
              <a:t>INDIKATOR SANITASI LAYAK</a:t>
            </a:r>
          </a:p>
        </p:txBody>
      </p:sp>
      <p:sp>
        <p:nvSpPr>
          <p:cNvPr id="15" name="Pentagon 14"/>
          <p:cNvSpPr>
            <a:spLocks noChangeArrowheads="1"/>
          </p:cNvSpPr>
          <p:nvPr/>
        </p:nvSpPr>
        <p:spPr bwMode="auto">
          <a:xfrm>
            <a:off x="716756" y="1001713"/>
            <a:ext cx="2855112" cy="533400"/>
          </a:xfrm>
          <a:prstGeom prst="homePlate">
            <a:avLst>
              <a:gd name="adj" fmla="val 50000"/>
            </a:avLst>
          </a:prstGeom>
          <a:solidFill>
            <a:schemeClr val="accent4">
              <a:lumMod val="20000"/>
              <a:lumOff val="80000"/>
            </a:schemeClr>
          </a:solidFill>
          <a:ln w="25400" algn="ctr">
            <a:solidFill>
              <a:srgbClr val="BC6F00"/>
            </a:solidFill>
            <a:miter lim="800000"/>
            <a:headEnd/>
            <a:tailEnd/>
          </a:ln>
        </p:spPr>
        <p:txBody>
          <a:bodyPr anchor="ctr"/>
          <a:lstStyle/>
          <a:p>
            <a:pPr algn="ctr" fontAlgn="auto">
              <a:spcBef>
                <a:spcPts val="0"/>
              </a:spcBef>
              <a:spcAft>
                <a:spcPts val="0"/>
              </a:spcAft>
              <a:defRPr/>
            </a:pPr>
            <a:r>
              <a:rPr lang="en-US" sz="2000" b="1" dirty="0" err="1">
                <a:solidFill>
                  <a:srgbClr val="FF0000"/>
                </a:solidFill>
                <a:latin typeface="Tahoma" pitchFamily="34" charset="0"/>
                <a:cs typeface="+mn-cs"/>
              </a:rPr>
              <a:t>Konsep</a:t>
            </a:r>
            <a:r>
              <a:rPr lang="en-US" sz="2000" b="1" dirty="0">
                <a:solidFill>
                  <a:srgbClr val="FF0000"/>
                </a:solidFill>
                <a:latin typeface="Tahoma" pitchFamily="34" charset="0"/>
                <a:cs typeface="+mn-cs"/>
              </a:rPr>
              <a:t> </a:t>
            </a:r>
            <a:r>
              <a:rPr lang="en-US" sz="2000" b="1" dirty="0" err="1">
                <a:solidFill>
                  <a:srgbClr val="FF0000"/>
                </a:solidFill>
                <a:latin typeface="Tahoma" pitchFamily="34" charset="0"/>
                <a:cs typeface="+mn-cs"/>
              </a:rPr>
              <a:t>dan</a:t>
            </a:r>
            <a:r>
              <a:rPr lang="en-US" sz="2000" b="1" dirty="0">
                <a:solidFill>
                  <a:srgbClr val="FF0000"/>
                </a:solidFill>
                <a:latin typeface="Tahoma" pitchFamily="34" charset="0"/>
                <a:cs typeface="+mn-cs"/>
              </a:rPr>
              <a:t> </a:t>
            </a:r>
            <a:r>
              <a:rPr lang="en-US" sz="2000" b="1" dirty="0" err="1">
                <a:solidFill>
                  <a:srgbClr val="FF0000"/>
                </a:solidFill>
                <a:latin typeface="Tahoma" pitchFamily="34" charset="0"/>
                <a:cs typeface="+mn-cs"/>
              </a:rPr>
              <a:t>Definsi</a:t>
            </a:r>
            <a:r>
              <a:rPr lang="en-US" sz="2000" b="1" dirty="0">
                <a:solidFill>
                  <a:srgbClr val="FF0000"/>
                </a:solidFill>
                <a:latin typeface="Tahoma" pitchFamily="34" charset="0"/>
                <a:cs typeface="+mn-cs"/>
              </a:rPr>
              <a:t> </a:t>
            </a:r>
          </a:p>
        </p:txBody>
      </p:sp>
      <p:sp>
        <p:nvSpPr>
          <p:cNvPr id="17" name="Pentagon 6"/>
          <p:cNvSpPr>
            <a:spLocks noChangeArrowheads="1"/>
          </p:cNvSpPr>
          <p:nvPr/>
        </p:nvSpPr>
        <p:spPr bwMode="auto">
          <a:xfrm>
            <a:off x="726281" y="3786190"/>
            <a:ext cx="2345522" cy="642942"/>
          </a:xfrm>
          <a:prstGeom prst="homePlate">
            <a:avLst>
              <a:gd name="adj" fmla="val 50000"/>
            </a:avLst>
          </a:prstGeom>
          <a:solidFill>
            <a:schemeClr val="accent4">
              <a:lumMod val="20000"/>
              <a:lumOff val="80000"/>
            </a:schemeClr>
          </a:solidFill>
          <a:ln w="25400" algn="ctr">
            <a:solidFill>
              <a:srgbClr val="BC6F00"/>
            </a:solidFill>
            <a:miter lim="800000"/>
            <a:headEnd/>
            <a:tailEnd/>
          </a:ln>
        </p:spPr>
        <p:txBody>
          <a:bodyPr anchor="ctr"/>
          <a:lstStyle/>
          <a:p>
            <a:pPr algn="ctr" fontAlgn="auto">
              <a:spcBef>
                <a:spcPts val="0"/>
              </a:spcBef>
              <a:spcAft>
                <a:spcPts val="0"/>
              </a:spcAft>
              <a:defRPr/>
            </a:pPr>
            <a:r>
              <a:rPr lang="en-US" sz="2000" b="1" dirty="0">
                <a:solidFill>
                  <a:srgbClr val="FF0000"/>
                </a:solidFill>
                <a:latin typeface="Tahoma" pitchFamily="34" charset="0"/>
                <a:cs typeface="+mn-cs"/>
              </a:rPr>
              <a:t>Cara </a:t>
            </a:r>
            <a:r>
              <a:rPr lang="en-US" sz="2000" b="1" dirty="0" err="1">
                <a:solidFill>
                  <a:srgbClr val="FF0000"/>
                </a:solidFill>
                <a:latin typeface="Tahoma" pitchFamily="34" charset="0"/>
                <a:cs typeface="+mn-cs"/>
              </a:rPr>
              <a:t>Penghitungan</a:t>
            </a:r>
            <a:r>
              <a:rPr lang="en-US" sz="2000" b="1" dirty="0">
                <a:solidFill>
                  <a:srgbClr val="FF0000"/>
                </a:solidFill>
                <a:latin typeface="Tahoma" pitchFamily="34" charset="0"/>
                <a:cs typeface="+mn-cs"/>
              </a:rPr>
              <a:t>: </a:t>
            </a:r>
          </a:p>
        </p:txBody>
      </p:sp>
      <p:sp>
        <p:nvSpPr>
          <p:cNvPr id="29704" name="Rectangle 6"/>
          <p:cNvSpPr>
            <a:spLocks noChangeArrowheads="1"/>
          </p:cNvSpPr>
          <p:nvPr/>
        </p:nvSpPr>
        <p:spPr bwMode="auto">
          <a:xfrm>
            <a:off x="992983" y="1608138"/>
            <a:ext cx="6863954" cy="1752600"/>
          </a:xfrm>
          <a:prstGeom prst="rect">
            <a:avLst/>
          </a:prstGeom>
          <a:noFill/>
          <a:ln w="9525">
            <a:noFill/>
            <a:miter lim="800000"/>
            <a:headEnd/>
            <a:tailEnd/>
          </a:ln>
        </p:spPr>
        <p:txBody>
          <a:bodyPr anchor="ctr"/>
          <a:lstStyle/>
          <a:p>
            <a:pPr marL="266700" indent="-266700">
              <a:lnSpc>
                <a:spcPct val="135000"/>
              </a:lnSpc>
              <a:spcBef>
                <a:spcPct val="50000"/>
              </a:spcBef>
              <a:buFont typeface="Wingdings" pitchFamily="2" charset="2"/>
              <a:buChar char="v"/>
              <a:tabLst>
                <a:tab pos="266700" algn="l"/>
              </a:tabLst>
            </a:pPr>
            <a:r>
              <a:rPr lang="fi-FI">
                <a:latin typeface="Tahoma" pitchFamily="34" charset="0"/>
              </a:rPr>
              <a:t> Rumah tangga dikatakan menggunakan/mempunyai </a:t>
            </a:r>
            <a:r>
              <a:rPr lang="en-US">
                <a:latin typeface="Tahoma" pitchFamily="34" charset="0"/>
              </a:rPr>
              <a:t>akses sanitasi (sanitasi layak) apabila rumah tangga menggunakan fasilitas buang air besar (BAB) sendiri dan bersama, kloset leher angsa, dan tangki septik sebagai tempat pembuangan akhir kotoran/tinja (TPAT)</a:t>
            </a:r>
          </a:p>
        </p:txBody>
      </p:sp>
      <p:grpSp>
        <p:nvGrpSpPr>
          <p:cNvPr id="2" name="Group 25"/>
          <p:cNvGrpSpPr>
            <a:grpSpLocks/>
          </p:cNvGrpSpPr>
          <p:nvPr/>
        </p:nvGrpSpPr>
        <p:grpSpPr bwMode="auto">
          <a:xfrm>
            <a:off x="1245394" y="4619644"/>
            <a:ext cx="6184126" cy="1524000"/>
            <a:chOff x="381000" y="4419600"/>
            <a:chExt cx="8245501" cy="1524000"/>
          </a:xfrm>
        </p:grpSpPr>
        <p:sp>
          <p:nvSpPr>
            <p:cNvPr id="27" name="Rounded Rectangle 6"/>
            <p:cNvSpPr>
              <a:spLocks noChangeArrowheads="1"/>
            </p:cNvSpPr>
            <p:nvPr/>
          </p:nvSpPr>
          <p:spPr bwMode="auto">
            <a:xfrm>
              <a:off x="381000" y="4419600"/>
              <a:ext cx="8245501" cy="1524000"/>
            </a:xfrm>
            <a:prstGeom prst="roundRect">
              <a:avLst>
                <a:gd name="adj" fmla="val 16667"/>
              </a:avLst>
            </a:prstGeom>
            <a:solidFill>
              <a:schemeClr val="accent4">
                <a:lumMod val="20000"/>
                <a:lumOff val="80000"/>
              </a:schemeClr>
            </a:solidFill>
            <a:ln w="25400" algn="ctr">
              <a:solidFill>
                <a:srgbClr val="BC6F00"/>
              </a:solidFill>
              <a:round/>
              <a:headEnd/>
              <a:tailEnd/>
            </a:ln>
          </p:spPr>
          <p:txBody>
            <a:bodyPr anchor="ctr"/>
            <a:lstStyle/>
            <a:p>
              <a:pPr algn="ctr" fontAlgn="auto">
                <a:spcBef>
                  <a:spcPts val="0"/>
                </a:spcBef>
                <a:spcAft>
                  <a:spcPts val="0"/>
                </a:spcAft>
                <a:defRPr/>
              </a:pPr>
              <a:endParaRPr lang="en-US" sz="1600">
                <a:solidFill>
                  <a:srgbClr val="FFFFFF"/>
                </a:solidFill>
                <a:latin typeface="Tahoma" pitchFamily="34" charset="0"/>
                <a:cs typeface="+mn-cs"/>
              </a:endParaRPr>
            </a:p>
          </p:txBody>
        </p:sp>
        <p:sp>
          <p:nvSpPr>
            <p:cNvPr id="28" name="TextBox 7"/>
            <p:cNvSpPr txBox="1">
              <a:spLocks noChangeArrowheads="1"/>
            </p:cNvSpPr>
            <p:nvPr/>
          </p:nvSpPr>
          <p:spPr bwMode="auto">
            <a:xfrm>
              <a:off x="2333845" y="4497403"/>
              <a:ext cx="5311795" cy="738664"/>
            </a:xfrm>
            <a:prstGeom prst="rect">
              <a:avLst/>
            </a:prstGeom>
            <a:solidFill>
              <a:schemeClr val="accent4">
                <a:lumMod val="20000"/>
                <a:lumOff val="80000"/>
              </a:schemeClr>
            </a:solidFill>
            <a:ln w="9525">
              <a:noFill/>
              <a:miter lim="800000"/>
              <a:headEnd/>
              <a:tailEnd/>
            </a:ln>
          </p:spPr>
          <p:txBody>
            <a:bodyPr wrap="square">
              <a:spAutoFit/>
            </a:bodyPr>
            <a:lstStyle/>
            <a:p>
              <a:pPr algn="ctr" fontAlgn="auto">
                <a:spcBef>
                  <a:spcPts val="0"/>
                </a:spcBef>
                <a:spcAft>
                  <a:spcPts val="0"/>
                </a:spcAft>
                <a:defRPr/>
              </a:pPr>
              <a:r>
                <a:rPr lang="en-US" sz="1400" dirty="0" err="1">
                  <a:solidFill>
                    <a:srgbClr val="000000"/>
                  </a:solidFill>
                  <a:latin typeface="Tahoma" pitchFamily="34" charset="0"/>
                  <a:cs typeface="+mn-cs"/>
                </a:rPr>
                <a:t>Banyaknya</a:t>
              </a:r>
              <a:r>
                <a:rPr lang="en-US" sz="1400" dirty="0">
                  <a:solidFill>
                    <a:srgbClr val="000000"/>
                  </a:solidFill>
                  <a:latin typeface="Tahoma" pitchFamily="34" charset="0"/>
                  <a:cs typeface="+mn-cs"/>
                </a:rPr>
                <a:t> </a:t>
              </a:r>
              <a:r>
                <a:rPr lang="en-US" sz="1400" dirty="0" err="1">
                  <a:solidFill>
                    <a:srgbClr val="000000"/>
                  </a:solidFill>
                  <a:latin typeface="Tahoma" pitchFamily="34" charset="0"/>
                  <a:cs typeface="+mn-cs"/>
                </a:rPr>
                <a:t>rumah</a:t>
              </a:r>
              <a:r>
                <a:rPr lang="en-US" sz="1400" dirty="0">
                  <a:solidFill>
                    <a:srgbClr val="000000"/>
                  </a:solidFill>
                  <a:latin typeface="Tahoma" pitchFamily="34" charset="0"/>
                  <a:cs typeface="+mn-cs"/>
                </a:rPr>
                <a:t> </a:t>
              </a:r>
              <a:r>
                <a:rPr lang="en-US" sz="1400" dirty="0" err="1">
                  <a:solidFill>
                    <a:srgbClr val="000000"/>
                  </a:solidFill>
                  <a:latin typeface="Tahoma" pitchFamily="34" charset="0"/>
                  <a:cs typeface="+mn-cs"/>
                </a:rPr>
                <a:t>tangga</a:t>
              </a:r>
              <a:r>
                <a:rPr lang="en-US" sz="1400" dirty="0">
                  <a:solidFill>
                    <a:srgbClr val="000000"/>
                  </a:solidFill>
                  <a:latin typeface="Tahoma" pitchFamily="34" charset="0"/>
                  <a:cs typeface="+mn-cs"/>
                </a:rPr>
                <a:t> yang </a:t>
              </a:r>
              <a:r>
                <a:rPr lang="en-US" sz="1400" dirty="0" err="1">
                  <a:solidFill>
                    <a:srgbClr val="000000"/>
                  </a:solidFill>
                  <a:latin typeface="Tahoma" pitchFamily="34" charset="0"/>
                  <a:cs typeface="+mn-cs"/>
                </a:rPr>
                <a:t>menggunakan</a:t>
              </a:r>
              <a:r>
                <a:rPr lang="en-US" sz="1400" dirty="0">
                  <a:solidFill>
                    <a:srgbClr val="000000"/>
                  </a:solidFill>
                  <a:latin typeface="Tahoma" pitchFamily="34" charset="0"/>
                  <a:cs typeface="+mn-cs"/>
                </a:rPr>
                <a:t> </a:t>
              </a:r>
              <a:r>
                <a:rPr lang="en-US" sz="1400" dirty="0" err="1">
                  <a:solidFill>
                    <a:srgbClr val="000000"/>
                  </a:solidFill>
                  <a:latin typeface="Tahoma" pitchFamily="34" charset="0"/>
                  <a:cs typeface="+mn-cs"/>
                </a:rPr>
                <a:t>fasilitas</a:t>
              </a:r>
              <a:r>
                <a:rPr lang="en-US" sz="1400" dirty="0">
                  <a:solidFill>
                    <a:srgbClr val="000000"/>
                  </a:solidFill>
                  <a:latin typeface="Tahoma" pitchFamily="34" charset="0"/>
                  <a:cs typeface="+mn-cs"/>
                </a:rPr>
                <a:t> BAB </a:t>
              </a:r>
              <a:r>
                <a:rPr lang="en-US" sz="1400" dirty="0" err="1">
                  <a:solidFill>
                    <a:srgbClr val="000000"/>
                  </a:solidFill>
                  <a:latin typeface="Tahoma" pitchFamily="34" charset="0"/>
                  <a:cs typeface="+mn-cs"/>
                </a:rPr>
                <a:t>sendiri</a:t>
              </a:r>
              <a:r>
                <a:rPr lang="en-US" sz="1400" dirty="0">
                  <a:solidFill>
                    <a:srgbClr val="000000"/>
                  </a:solidFill>
                  <a:latin typeface="Tahoma" pitchFamily="34" charset="0"/>
                  <a:cs typeface="+mn-cs"/>
                </a:rPr>
                <a:t>/</a:t>
              </a:r>
              <a:r>
                <a:rPr lang="en-US" sz="1400" dirty="0" err="1">
                  <a:solidFill>
                    <a:srgbClr val="000000"/>
                  </a:solidFill>
                  <a:latin typeface="Tahoma" pitchFamily="34" charset="0"/>
                  <a:cs typeface="+mn-cs"/>
                </a:rPr>
                <a:t>bersama</a:t>
              </a:r>
              <a:r>
                <a:rPr lang="en-US" sz="1400" dirty="0">
                  <a:solidFill>
                    <a:srgbClr val="000000"/>
                  </a:solidFill>
                  <a:latin typeface="Tahoma" pitchFamily="34" charset="0"/>
                  <a:cs typeface="+mn-cs"/>
                </a:rPr>
                <a:t>, </a:t>
              </a:r>
              <a:r>
                <a:rPr lang="en-US" sz="1400" dirty="0" err="1">
                  <a:solidFill>
                    <a:srgbClr val="000000"/>
                  </a:solidFill>
                  <a:latin typeface="Tahoma" pitchFamily="34" charset="0"/>
                  <a:cs typeface="+mn-cs"/>
                </a:rPr>
                <a:t>kloset</a:t>
              </a:r>
              <a:r>
                <a:rPr lang="en-US" sz="1400" dirty="0">
                  <a:solidFill>
                    <a:srgbClr val="000000"/>
                  </a:solidFill>
                  <a:latin typeface="Tahoma" pitchFamily="34" charset="0"/>
                  <a:cs typeface="+mn-cs"/>
                </a:rPr>
                <a:t> </a:t>
              </a:r>
              <a:r>
                <a:rPr lang="en-US" sz="1400" dirty="0" err="1">
                  <a:solidFill>
                    <a:srgbClr val="000000"/>
                  </a:solidFill>
                  <a:latin typeface="Tahoma" pitchFamily="34" charset="0"/>
                  <a:cs typeface="+mn-cs"/>
                </a:rPr>
                <a:t>leher</a:t>
              </a:r>
              <a:r>
                <a:rPr lang="en-US" sz="1400" dirty="0">
                  <a:solidFill>
                    <a:srgbClr val="000000"/>
                  </a:solidFill>
                  <a:latin typeface="Tahoma" pitchFamily="34" charset="0"/>
                  <a:cs typeface="+mn-cs"/>
                </a:rPr>
                <a:t> </a:t>
              </a:r>
              <a:r>
                <a:rPr lang="en-US" sz="1400" dirty="0" err="1">
                  <a:solidFill>
                    <a:srgbClr val="000000"/>
                  </a:solidFill>
                  <a:latin typeface="Tahoma" pitchFamily="34" charset="0"/>
                  <a:cs typeface="+mn-cs"/>
                </a:rPr>
                <a:t>angsa</a:t>
              </a:r>
              <a:r>
                <a:rPr lang="en-US" sz="1400" dirty="0">
                  <a:solidFill>
                    <a:srgbClr val="000000"/>
                  </a:solidFill>
                  <a:latin typeface="Tahoma" pitchFamily="34" charset="0"/>
                  <a:cs typeface="+mn-cs"/>
                </a:rPr>
                <a:t>, </a:t>
              </a:r>
              <a:r>
                <a:rPr lang="en-US" sz="1400" dirty="0" err="1">
                  <a:solidFill>
                    <a:srgbClr val="000000"/>
                  </a:solidFill>
                  <a:latin typeface="Tahoma" pitchFamily="34" charset="0"/>
                  <a:cs typeface="+mn-cs"/>
                </a:rPr>
                <a:t>dan</a:t>
              </a:r>
              <a:r>
                <a:rPr lang="en-US" sz="1400" dirty="0">
                  <a:solidFill>
                    <a:srgbClr val="000000"/>
                  </a:solidFill>
                  <a:latin typeface="Tahoma" pitchFamily="34" charset="0"/>
                  <a:cs typeface="+mn-cs"/>
                </a:rPr>
                <a:t> </a:t>
              </a:r>
              <a:r>
                <a:rPr lang="en-US" sz="1400" dirty="0" err="1">
                  <a:solidFill>
                    <a:srgbClr val="000000"/>
                  </a:solidFill>
                  <a:latin typeface="Tahoma" pitchFamily="34" charset="0"/>
                  <a:cs typeface="+mn-cs"/>
                </a:rPr>
                <a:t>tangki</a:t>
              </a:r>
              <a:r>
                <a:rPr lang="en-US" sz="1400" dirty="0">
                  <a:solidFill>
                    <a:srgbClr val="000000"/>
                  </a:solidFill>
                  <a:latin typeface="Tahoma" pitchFamily="34" charset="0"/>
                  <a:cs typeface="+mn-cs"/>
                </a:rPr>
                <a:t> </a:t>
              </a:r>
              <a:r>
                <a:rPr lang="en-US" sz="1400" dirty="0" err="1">
                  <a:solidFill>
                    <a:srgbClr val="000000"/>
                  </a:solidFill>
                  <a:latin typeface="Tahoma" pitchFamily="34" charset="0"/>
                  <a:cs typeface="+mn-cs"/>
                </a:rPr>
                <a:t>septik</a:t>
              </a:r>
              <a:r>
                <a:rPr lang="en-US" sz="1400" dirty="0">
                  <a:solidFill>
                    <a:srgbClr val="000000"/>
                  </a:solidFill>
                  <a:latin typeface="Tahoma" pitchFamily="34" charset="0"/>
                  <a:cs typeface="+mn-cs"/>
                </a:rPr>
                <a:t> </a:t>
              </a:r>
              <a:r>
                <a:rPr lang="en-US" sz="1400" dirty="0" err="1">
                  <a:solidFill>
                    <a:srgbClr val="000000"/>
                  </a:solidFill>
                  <a:latin typeface="Tahoma" pitchFamily="34" charset="0"/>
                  <a:cs typeface="+mn-cs"/>
                </a:rPr>
                <a:t>sebagai</a:t>
              </a:r>
              <a:r>
                <a:rPr lang="en-US" sz="1400" dirty="0">
                  <a:solidFill>
                    <a:srgbClr val="000000"/>
                  </a:solidFill>
                  <a:latin typeface="Tahoma" pitchFamily="34" charset="0"/>
                  <a:cs typeface="+mn-cs"/>
                </a:rPr>
                <a:t> TPAT</a:t>
              </a:r>
            </a:p>
          </p:txBody>
        </p:sp>
        <p:sp>
          <p:nvSpPr>
            <p:cNvPr id="29708" name="TextBox 8"/>
            <p:cNvSpPr txBox="1">
              <a:spLocks noChangeArrowheads="1"/>
            </p:cNvSpPr>
            <p:nvPr/>
          </p:nvSpPr>
          <p:spPr bwMode="auto">
            <a:xfrm>
              <a:off x="2362200" y="5459413"/>
              <a:ext cx="5029200" cy="336550"/>
            </a:xfrm>
            <a:prstGeom prst="rect">
              <a:avLst/>
            </a:prstGeom>
            <a:noFill/>
            <a:ln w="9525">
              <a:noFill/>
              <a:miter lim="800000"/>
              <a:headEnd/>
              <a:tailEnd/>
            </a:ln>
          </p:spPr>
          <p:txBody>
            <a:bodyPr>
              <a:spAutoFit/>
            </a:bodyPr>
            <a:lstStyle/>
            <a:p>
              <a:pPr algn="ctr"/>
              <a:r>
                <a:rPr lang="en-US" sz="1600" dirty="0" err="1">
                  <a:solidFill>
                    <a:srgbClr val="000000"/>
                  </a:solidFill>
                  <a:latin typeface="Tahoma" pitchFamily="34" charset="0"/>
                </a:rPr>
                <a:t>Banyaknya</a:t>
              </a:r>
              <a:r>
                <a:rPr lang="en-US" sz="1600" dirty="0">
                  <a:solidFill>
                    <a:srgbClr val="000000"/>
                  </a:solidFill>
                  <a:latin typeface="Tahoma" pitchFamily="34" charset="0"/>
                </a:rPr>
                <a:t> </a:t>
              </a:r>
              <a:r>
                <a:rPr lang="en-US" sz="1600" dirty="0" err="1">
                  <a:solidFill>
                    <a:srgbClr val="000000"/>
                  </a:solidFill>
                  <a:latin typeface="Tahoma" pitchFamily="34" charset="0"/>
                </a:rPr>
                <a:t>rumah</a:t>
              </a:r>
              <a:r>
                <a:rPr lang="en-US" sz="1600" dirty="0">
                  <a:solidFill>
                    <a:srgbClr val="000000"/>
                  </a:solidFill>
                  <a:latin typeface="Tahoma" pitchFamily="34" charset="0"/>
                </a:rPr>
                <a:t> </a:t>
              </a:r>
              <a:r>
                <a:rPr lang="en-US" sz="1600" dirty="0" err="1">
                  <a:solidFill>
                    <a:srgbClr val="000000"/>
                  </a:solidFill>
                  <a:latin typeface="Tahoma" pitchFamily="34" charset="0"/>
                </a:rPr>
                <a:t>tangga</a:t>
              </a:r>
              <a:endParaRPr lang="en-US" sz="1600" dirty="0">
                <a:solidFill>
                  <a:srgbClr val="000000"/>
                </a:solidFill>
                <a:latin typeface="Tahoma" pitchFamily="34" charset="0"/>
              </a:endParaRPr>
            </a:p>
          </p:txBody>
        </p:sp>
        <p:cxnSp>
          <p:nvCxnSpPr>
            <p:cNvPr id="29709" name="Straight Connector 29"/>
            <p:cNvCxnSpPr>
              <a:cxnSpLocks noChangeShapeType="1"/>
            </p:cNvCxnSpPr>
            <p:nvPr/>
          </p:nvCxnSpPr>
          <p:spPr bwMode="auto">
            <a:xfrm>
              <a:off x="2590800" y="5334000"/>
              <a:ext cx="4724400" cy="1588"/>
            </a:xfrm>
            <a:prstGeom prst="line">
              <a:avLst/>
            </a:prstGeom>
            <a:noFill/>
            <a:ln w="9525" algn="ctr">
              <a:solidFill>
                <a:srgbClr val="FF6600"/>
              </a:solidFill>
              <a:round/>
              <a:headEnd/>
              <a:tailEnd/>
            </a:ln>
          </p:spPr>
        </p:cxnSp>
        <p:sp>
          <p:nvSpPr>
            <p:cNvPr id="29710" name="TextBox 12"/>
            <p:cNvSpPr txBox="1">
              <a:spLocks noChangeArrowheads="1"/>
            </p:cNvSpPr>
            <p:nvPr/>
          </p:nvSpPr>
          <p:spPr bwMode="auto">
            <a:xfrm>
              <a:off x="7315200" y="5149850"/>
              <a:ext cx="1311301" cy="338554"/>
            </a:xfrm>
            <a:prstGeom prst="rect">
              <a:avLst/>
            </a:prstGeom>
            <a:noFill/>
            <a:ln w="9525">
              <a:noFill/>
              <a:miter lim="800000"/>
              <a:headEnd/>
              <a:tailEnd/>
            </a:ln>
          </p:spPr>
          <p:txBody>
            <a:bodyPr wrap="square">
              <a:spAutoFit/>
            </a:bodyPr>
            <a:lstStyle/>
            <a:p>
              <a:r>
                <a:rPr lang="en-US" sz="1600" dirty="0">
                  <a:solidFill>
                    <a:srgbClr val="FF0000"/>
                  </a:solidFill>
                  <a:latin typeface="Tahoma" pitchFamily="34" charset="0"/>
                </a:rPr>
                <a:t>X </a:t>
              </a:r>
              <a:r>
                <a:rPr lang="en-US" sz="1600" dirty="0">
                  <a:solidFill>
                    <a:srgbClr val="000000"/>
                  </a:solidFill>
                  <a:latin typeface="Tahoma" pitchFamily="34" charset="0"/>
                </a:rPr>
                <a:t>100 %</a:t>
              </a:r>
            </a:p>
          </p:txBody>
        </p:sp>
        <p:sp>
          <p:nvSpPr>
            <p:cNvPr id="29711" name="TextBox 13"/>
            <p:cNvSpPr txBox="1">
              <a:spLocks noChangeArrowheads="1"/>
            </p:cNvSpPr>
            <p:nvPr/>
          </p:nvSpPr>
          <p:spPr bwMode="auto">
            <a:xfrm>
              <a:off x="457200" y="5149850"/>
              <a:ext cx="1676400" cy="584775"/>
            </a:xfrm>
            <a:prstGeom prst="rect">
              <a:avLst/>
            </a:prstGeom>
            <a:noFill/>
            <a:ln w="9525">
              <a:noFill/>
              <a:miter lim="800000"/>
              <a:headEnd/>
              <a:tailEnd/>
            </a:ln>
          </p:spPr>
          <p:txBody>
            <a:bodyPr>
              <a:spAutoFit/>
            </a:bodyPr>
            <a:lstStyle/>
            <a:p>
              <a:pPr algn="ctr"/>
              <a:r>
                <a:rPr lang="en-US" sz="1600" b="1">
                  <a:solidFill>
                    <a:srgbClr val="FF0000"/>
                  </a:solidFill>
                  <a:latin typeface="Tahoma" pitchFamily="34" charset="0"/>
                </a:rPr>
                <a:t>Sanitasi Layak</a:t>
              </a:r>
            </a:p>
          </p:txBody>
        </p:sp>
        <p:sp>
          <p:nvSpPr>
            <p:cNvPr id="29712" name="TextBox 14"/>
            <p:cNvSpPr txBox="1">
              <a:spLocks noChangeArrowheads="1"/>
            </p:cNvSpPr>
            <p:nvPr/>
          </p:nvSpPr>
          <p:spPr bwMode="auto">
            <a:xfrm>
              <a:off x="2133600" y="5135563"/>
              <a:ext cx="228600" cy="336550"/>
            </a:xfrm>
            <a:prstGeom prst="rect">
              <a:avLst/>
            </a:prstGeom>
            <a:noFill/>
            <a:ln w="9525">
              <a:noFill/>
              <a:miter lim="800000"/>
              <a:headEnd/>
              <a:tailEnd/>
            </a:ln>
          </p:spPr>
          <p:txBody>
            <a:bodyPr>
              <a:spAutoFit/>
            </a:bodyPr>
            <a:lstStyle/>
            <a:p>
              <a:r>
                <a:rPr lang="en-US" sz="1600" b="1">
                  <a:solidFill>
                    <a:srgbClr val="FF0000"/>
                  </a:solidFill>
                  <a:latin typeface="Tahoma" pitchFamily="34" charset="0"/>
                </a:rPr>
                <a:t>=</a:t>
              </a:r>
            </a:p>
          </p:txBody>
        </p:sp>
      </p:gr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2830" y="637103"/>
            <a:ext cx="8355048" cy="720197"/>
          </a:xfrm>
          <a:prstGeom prst="rect">
            <a:avLst/>
          </a:prstGeom>
        </p:spPr>
        <p:txBody>
          <a:bodyPr wrap="square">
            <a:spAutoFit/>
          </a:bodyPr>
          <a:lstStyle/>
          <a:p>
            <a:pPr marL="1433513" indent="-1433513" algn="just">
              <a:lnSpc>
                <a:spcPct val="85000"/>
              </a:lnSpc>
              <a:spcAft>
                <a:spcPts val="0"/>
              </a:spcAft>
              <a:tabLst>
                <a:tab pos="1160463" algn="l"/>
                <a:tab pos="1433513" algn="l"/>
              </a:tabLst>
            </a:pPr>
            <a:r>
              <a:rPr lang="id-ID" sz="1600" dirty="0" smtClean="0">
                <a:solidFill>
                  <a:srgbClr val="000000"/>
                </a:solidFill>
                <a:latin typeface="Arial Black" pitchFamily="34" charset="0"/>
                <a:ea typeface="Times New Roman"/>
              </a:rPr>
              <a:t>Target </a:t>
            </a:r>
            <a:r>
              <a:rPr lang="en-US" sz="1600" dirty="0" smtClean="0">
                <a:solidFill>
                  <a:srgbClr val="000000"/>
                </a:solidFill>
                <a:latin typeface="Arial Black" pitchFamily="34" charset="0"/>
                <a:ea typeface="Times New Roman"/>
              </a:rPr>
              <a:t>7C	</a:t>
            </a:r>
            <a:r>
              <a:rPr lang="id-ID" sz="1600" dirty="0" smtClean="0">
                <a:solidFill>
                  <a:srgbClr val="000000"/>
                </a:solidFill>
                <a:latin typeface="Arial Black" pitchFamily="34" charset="0"/>
                <a:ea typeface="Times New Roman"/>
              </a:rPr>
              <a:t>:</a:t>
            </a:r>
            <a:r>
              <a:rPr lang="en-US" sz="1600" dirty="0" smtClean="0">
                <a:solidFill>
                  <a:srgbClr val="000000"/>
                </a:solidFill>
                <a:latin typeface="Arial Black" pitchFamily="34" charset="0"/>
                <a:ea typeface="Times New Roman"/>
              </a:rPr>
              <a:t>	M</a:t>
            </a:r>
            <a:r>
              <a:rPr lang="id-ID" sz="1600" dirty="0" smtClean="0">
                <a:solidFill>
                  <a:srgbClr val="000000"/>
                </a:solidFill>
                <a:latin typeface="Arial Black" pitchFamily="34" charset="0"/>
                <a:ea typeface="Times New Roman"/>
                <a:cs typeface="Times New Roman"/>
              </a:rPr>
              <a:t>enurunkan hingga setengahnya proporsi rumah tangga tanpa akses berkelanjutan terhadap air minum layak dan sanitasi dasar hingga tahun 2015</a:t>
            </a:r>
            <a:endParaRPr lang="en-US" sz="1600" dirty="0">
              <a:latin typeface="Arial Black" pitchFamily="34" charset="0"/>
              <a:ea typeface="Times New Roman"/>
            </a:endParaRPr>
          </a:p>
        </p:txBody>
      </p:sp>
      <p:graphicFrame>
        <p:nvGraphicFramePr>
          <p:cNvPr id="7" name="Table 6"/>
          <p:cNvGraphicFramePr>
            <a:graphicFrameLocks noGrp="1"/>
          </p:cNvGraphicFramePr>
          <p:nvPr/>
        </p:nvGraphicFramePr>
        <p:xfrm>
          <a:off x="214284" y="1431566"/>
          <a:ext cx="8643997" cy="4682268"/>
        </p:xfrm>
        <a:graphic>
          <a:graphicData uri="http://schemas.openxmlformats.org/drawingml/2006/table">
            <a:tbl>
              <a:tblPr/>
              <a:tblGrid>
                <a:gridCol w="441446"/>
                <a:gridCol w="2736383"/>
                <a:gridCol w="775080"/>
                <a:gridCol w="991481"/>
                <a:gridCol w="1011937"/>
                <a:gridCol w="931500"/>
                <a:gridCol w="729838"/>
                <a:gridCol w="1026332"/>
              </a:tblGrid>
              <a:tr h="140046">
                <a:tc rowSpan="2" gridSpan="2">
                  <a:txBody>
                    <a:bodyPr/>
                    <a:lstStyle/>
                    <a:p>
                      <a:pPr algn="ctr">
                        <a:lnSpc>
                          <a:spcPct val="85000"/>
                        </a:lnSpc>
                        <a:spcAft>
                          <a:spcPts val="0"/>
                        </a:spcAft>
                      </a:pPr>
                      <a:r>
                        <a:rPr lang="id-ID" sz="1800" b="1" dirty="0">
                          <a:solidFill>
                            <a:srgbClr val="000000"/>
                          </a:solidFill>
                          <a:latin typeface="Arial Narrow" pitchFamily="34" charset="0"/>
                          <a:ea typeface="Times New Roman"/>
                        </a:rPr>
                        <a:t>Indikator</a:t>
                      </a:r>
                      <a:endParaRPr lang="en-US" sz="1800" b="1" dirty="0">
                        <a:latin typeface="Arial Narrow" pitchFamily="34" charset="0"/>
                        <a:ea typeface="Times New Roman"/>
                      </a:endParaRPr>
                    </a:p>
                  </a:txBody>
                  <a:tcPr marL="36000" marR="36000" marT="36000" marB="0" anchor="ctr">
                    <a:lnL w="28575" cap="flat" cmpd="sng" algn="ctr">
                      <a:solidFill>
                        <a:schemeClr val="accent1">
                          <a:lumMod val="5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solidFill>
                      <a:srgbClr val="AAE78B"/>
                    </a:solidFill>
                  </a:tcPr>
                </a:tc>
                <a:tc rowSpan="2" hMerge="1">
                  <a:txBody>
                    <a:bodyPr/>
                    <a:lstStyle/>
                    <a:p>
                      <a:endParaRPr lang="en-US"/>
                    </a:p>
                  </a:txBody>
                  <a:tcPr/>
                </a:tc>
                <a:tc rowSpan="2">
                  <a:txBody>
                    <a:bodyPr/>
                    <a:lstStyle/>
                    <a:p>
                      <a:pPr algn="ctr">
                        <a:lnSpc>
                          <a:spcPct val="85000"/>
                        </a:lnSpc>
                        <a:spcAft>
                          <a:spcPts val="0"/>
                        </a:spcAft>
                      </a:pPr>
                      <a:r>
                        <a:rPr lang="id-ID" sz="1800" b="1" dirty="0">
                          <a:solidFill>
                            <a:srgbClr val="000000"/>
                          </a:solidFill>
                          <a:latin typeface="Arial Narrow" pitchFamily="34" charset="0"/>
                          <a:ea typeface="Times New Roman"/>
                        </a:rPr>
                        <a:t>Acuan Dasar</a:t>
                      </a:r>
                      <a:endParaRPr lang="en-US" sz="1800" b="1" dirty="0">
                        <a:latin typeface="Arial Narrow" pitchFamily="34" charset="0"/>
                        <a:ea typeface="Times New Roman"/>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solidFill>
                      <a:srgbClr val="AAE78B"/>
                    </a:solidFill>
                  </a:tcPr>
                </a:tc>
                <a:tc gridSpan="2">
                  <a:txBody>
                    <a:bodyPr/>
                    <a:lstStyle/>
                    <a:p>
                      <a:pPr algn="ctr">
                        <a:lnSpc>
                          <a:spcPct val="85000"/>
                        </a:lnSpc>
                        <a:spcAft>
                          <a:spcPts val="0"/>
                        </a:spcAft>
                      </a:pPr>
                      <a:r>
                        <a:rPr lang="id-ID" sz="1800" b="1" dirty="0">
                          <a:solidFill>
                            <a:srgbClr val="000000"/>
                          </a:solidFill>
                          <a:latin typeface="Arial Narrow" pitchFamily="34" charset="0"/>
                          <a:ea typeface="Times New Roman"/>
                        </a:rPr>
                        <a:t>Saat ini</a:t>
                      </a:r>
                      <a:endParaRPr lang="en-US" sz="1800" b="1" dirty="0">
                        <a:latin typeface="Arial Narrow" pitchFamily="34" charset="0"/>
                        <a:ea typeface="Times New Roman"/>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E78B"/>
                    </a:solidFill>
                  </a:tcPr>
                </a:tc>
                <a:tc hMerge="1">
                  <a:txBody>
                    <a:bodyPr/>
                    <a:lstStyle/>
                    <a:p>
                      <a:pPr algn="ctr">
                        <a:lnSpc>
                          <a:spcPct val="85000"/>
                        </a:lnSpc>
                        <a:spcAft>
                          <a:spcPts val="0"/>
                        </a:spcAft>
                      </a:pPr>
                      <a:endParaRPr lang="en-US" sz="1800" b="1" dirty="0">
                        <a:latin typeface="Arial Narrow" pitchFamily="34" charset="0"/>
                        <a:ea typeface="Times New Roman"/>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E78B"/>
                    </a:solidFill>
                  </a:tcPr>
                </a:tc>
                <a:tc rowSpan="2">
                  <a:txBody>
                    <a:bodyPr/>
                    <a:lstStyle/>
                    <a:p>
                      <a:pPr algn="ctr">
                        <a:lnSpc>
                          <a:spcPct val="85000"/>
                        </a:lnSpc>
                        <a:spcAft>
                          <a:spcPts val="0"/>
                        </a:spcAft>
                      </a:pPr>
                      <a:r>
                        <a:rPr lang="id-ID" sz="1800" b="1" dirty="0">
                          <a:solidFill>
                            <a:srgbClr val="000000"/>
                          </a:solidFill>
                          <a:latin typeface="Arial Narrow" pitchFamily="34" charset="0"/>
                          <a:ea typeface="Times New Roman"/>
                        </a:rPr>
                        <a:t>Target MDGs 2015</a:t>
                      </a:r>
                      <a:endParaRPr lang="en-US" sz="1800" b="1" dirty="0">
                        <a:latin typeface="Arial Narrow" pitchFamily="34" charset="0"/>
                        <a:ea typeface="Times New Roman"/>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solidFill>
                      <a:srgbClr val="AAE78B"/>
                    </a:solidFill>
                  </a:tcPr>
                </a:tc>
                <a:tc rowSpan="2">
                  <a:txBody>
                    <a:bodyPr/>
                    <a:lstStyle/>
                    <a:p>
                      <a:pPr algn="ctr">
                        <a:lnSpc>
                          <a:spcPct val="85000"/>
                        </a:lnSpc>
                        <a:spcAft>
                          <a:spcPts val="0"/>
                        </a:spcAft>
                      </a:pPr>
                      <a:r>
                        <a:rPr lang="id-ID" sz="1800" b="1" dirty="0">
                          <a:solidFill>
                            <a:srgbClr val="000000"/>
                          </a:solidFill>
                          <a:latin typeface="Arial Narrow" pitchFamily="34" charset="0"/>
                          <a:ea typeface="Times New Roman"/>
                        </a:rPr>
                        <a:t>Status</a:t>
                      </a:r>
                      <a:endParaRPr lang="en-US" sz="1800" b="1" dirty="0">
                        <a:latin typeface="Arial Narrow" pitchFamily="34" charset="0"/>
                        <a:ea typeface="Times New Roman"/>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solidFill>
                      <a:srgbClr val="AAE78B"/>
                    </a:solidFill>
                  </a:tcPr>
                </a:tc>
                <a:tc rowSpan="2">
                  <a:txBody>
                    <a:bodyPr/>
                    <a:lstStyle/>
                    <a:p>
                      <a:pPr algn="ctr">
                        <a:lnSpc>
                          <a:spcPct val="85000"/>
                        </a:lnSpc>
                        <a:spcAft>
                          <a:spcPts val="0"/>
                        </a:spcAft>
                      </a:pPr>
                      <a:r>
                        <a:rPr lang="id-ID" sz="1800" b="1" dirty="0">
                          <a:solidFill>
                            <a:srgbClr val="000000"/>
                          </a:solidFill>
                          <a:latin typeface="Arial Narrow" pitchFamily="34" charset="0"/>
                          <a:ea typeface="Times New Roman"/>
                        </a:rPr>
                        <a:t>Sumber</a:t>
                      </a:r>
                      <a:endParaRPr lang="en-US" sz="1800" b="1" dirty="0">
                        <a:latin typeface="Arial Narrow" pitchFamily="34" charset="0"/>
                        <a:ea typeface="Times New Roman"/>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solidFill>
                      <a:srgbClr val="AAE78B"/>
                    </a:solidFill>
                  </a:tcPr>
                </a:tc>
              </a:tr>
              <a:tr h="219410">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lnSpc>
                          <a:spcPct val="85000"/>
                        </a:lnSpc>
                        <a:spcAft>
                          <a:spcPts val="0"/>
                        </a:spcAft>
                      </a:pPr>
                      <a:r>
                        <a:rPr lang="en-US" sz="1600" b="1" dirty="0" smtClean="0">
                          <a:latin typeface="Arial Narrow" pitchFamily="34" charset="0"/>
                          <a:ea typeface="Times New Roman"/>
                        </a:rPr>
                        <a:t>Sumatera</a:t>
                      </a:r>
                      <a:r>
                        <a:rPr lang="en-US" sz="1600" b="1" baseline="0" dirty="0" smtClean="0">
                          <a:latin typeface="Arial Narrow" pitchFamily="34" charset="0"/>
                          <a:ea typeface="Times New Roman"/>
                        </a:rPr>
                        <a:t> Barat</a:t>
                      </a:r>
                      <a:endParaRPr lang="en-US" sz="1600" b="1" dirty="0">
                        <a:latin typeface="Arial Narrow" pitchFamily="34" charset="0"/>
                        <a:ea typeface="Times New Roman"/>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solidFill>
                      <a:srgbClr val="AAE78B"/>
                    </a:solidFill>
                  </a:tcPr>
                </a:tc>
                <a:tc>
                  <a:txBody>
                    <a:bodyPr/>
                    <a:lstStyle/>
                    <a:p>
                      <a:pPr algn="ctr">
                        <a:lnSpc>
                          <a:spcPct val="85000"/>
                        </a:lnSpc>
                        <a:spcAft>
                          <a:spcPts val="0"/>
                        </a:spcAft>
                      </a:pPr>
                      <a:r>
                        <a:rPr lang="en-US" sz="1800" b="1" dirty="0" err="1" smtClean="0">
                          <a:latin typeface="Arial Narrow" pitchFamily="34" charset="0"/>
                          <a:ea typeface="Times New Roman"/>
                        </a:rPr>
                        <a:t>Nasional</a:t>
                      </a:r>
                      <a:endParaRPr lang="en-US" sz="1800" b="1" dirty="0">
                        <a:latin typeface="Arial Narrow" pitchFamily="34" charset="0"/>
                        <a:ea typeface="Times New Roman"/>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solidFill>
                      <a:srgbClr val="AAE78B"/>
                    </a:solidFill>
                  </a:tcPr>
                </a:tc>
                <a:tc vMerge="1">
                  <a:txBody>
                    <a:bodyPr/>
                    <a:lstStyle/>
                    <a:p>
                      <a:endParaRPr lang="en-US"/>
                    </a:p>
                  </a:txBody>
                  <a:tcPr/>
                </a:tc>
                <a:tc vMerge="1">
                  <a:txBody>
                    <a:bodyPr/>
                    <a:lstStyle/>
                    <a:p>
                      <a:endParaRPr lang="en-US"/>
                    </a:p>
                  </a:txBody>
                  <a:tcPr/>
                </a:tc>
                <a:tc vMerge="1">
                  <a:txBody>
                    <a:bodyPr/>
                    <a:lstStyle/>
                    <a:p>
                      <a:endParaRPr lang="en-US"/>
                    </a:p>
                  </a:txBody>
                  <a:tcPr/>
                </a:tc>
              </a:tr>
              <a:tr h="87382">
                <a:tc>
                  <a:txBody>
                    <a:bodyPr/>
                    <a:lstStyle/>
                    <a:p>
                      <a:pPr algn="ctr">
                        <a:lnSpc>
                          <a:spcPct val="85000"/>
                        </a:lnSpc>
                        <a:spcAft>
                          <a:spcPts val="0"/>
                        </a:spcAft>
                      </a:pPr>
                      <a:r>
                        <a:rPr lang="id-ID" sz="1800" b="1" dirty="0">
                          <a:solidFill>
                            <a:srgbClr val="000000"/>
                          </a:solidFill>
                          <a:latin typeface="Arial Narrow" pitchFamily="34" charset="0"/>
                          <a:ea typeface="Times New Roman"/>
                          <a:cs typeface="Times New Roman"/>
                        </a:rPr>
                        <a:t>7.7</a:t>
                      </a:r>
                      <a:endParaRPr lang="en-US" sz="1800" b="1" dirty="0">
                        <a:latin typeface="Arial Narrow" pitchFamily="34" charset="0"/>
                        <a:ea typeface="Times New Roman"/>
                        <a:cs typeface="Times New Roman"/>
                      </a:endParaRPr>
                    </a:p>
                  </a:txBody>
                  <a:tcPr marL="11720" marR="11720" marT="36000" marB="0">
                    <a:lnL w="28575" cap="flat" cmpd="sng" algn="ctr">
                      <a:solidFill>
                        <a:schemeClr val="accent1">
                          <a:lumMod val="5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l">
                        <a:lnSpc>
                          <a:spcPct val="85000"/>
                        </a:lnSpc>
                        <a:spcAft>
                          <a:spcPts val="0"/>
                        </a:spcAft>
                      </a:pPr>
                      <a:r>
                        <a:rPr lang="id-ID" sz="1800" b="1" dirty="0">
                          <a:solidFill>
                            <a:srgbClr val="000000"/>
                          </a:solidFill>
                          <a:latin typeface="Arial Narrow" pitchFamily="34" charset="0"/>
                          <a:ea typeface="Times New Roman"/>
                          <a:cs typeface="Times New Roman"/>
                        </a:rPr>
                        <a:t>Proporsi rumah tangga dengan akses </a:t>
                      </a:r>
                      <a:r>
                        <a:rPr lang="id-ID" sz="1800" b="1" dirty="0" smtClean="0">
                          <a:solidFill>
                            <a:srgbClr val="000000"/>
                          </a:solidFill>
                          <a:latin typeface="Arial Narrow" pitchFamily="34" charset="0"/>
                          <a:ea typeface="Times New Roman"/>
                          <a:cs typeface="Times New Roman"/>
                        </a:rPr>
                        <a:t>berkelanjutan </a:t>
                      </a:r>
                      <a:r>
                        <a:rPr lang="id-ID" sz="1800" b="1" dirty="0">
                          <a:solidFill>
                            <a:srgbClr val="000000"/>
                          </a:solidFill>
                          <a:latin typeface="Arial Narrow" pitchFamily="34" charset="0"/>
                          <a:ea typeface="Times New Roman"/>
                          <a:cs typeface="Times New Roman"/>
                        </a:rPr>
                        <a:t>terhadap </a:t>
                      </a:r>
                      <a:r>
                        <a:rPr lang="id-ID" sz="1800" b="1" dirty="0">
                          <a:solidFill>
                            <a:srgbClr val="FF0000"/>
                          </a:solidFill>
                          <a:latin typeface="Arial Narrow" pitchFamily="34" charset="0"/>
                          <a:ea typeface="Times New Roman"/>
                          <a:cs typeface="Times New Roman"/>
                        </a:rPr>
                        <a:t>air minum layak</a:t>
                      </a:r>
                      <a:r>
                        <a:rPr lang="id-ID" sz="1800" b="1" dirty="0">
                          <a:solidFill>
                            <a:srgbClr val="000000"/>
                          </a:solidFill>
                          <a:latin typeface="Arial Narrow" pitchFamily="34" charset="0"/>
                          <a:ea typeface="Times New Roman"/>
                          <a:cs typeface="Times New Roman"/>
                        </a:rPr>
                        <a:t>, perkotaan </a:t>
                      </a:r>
                      <a:r>
                        <a:rPr lang="en-US" sz="1800" b="1" dirty="0" smtClean="0">
                          <a:solidFill>
                            <a:srgbClr val="000000"/>
                          </a:solidFill>
                          <a:latin typeface="Arial Narrow" pitchFamily="34" charset="0"/>
                          <a:ea typeface="Times New Roman"/>
                          <a:cs typeface="Times New Roman"/>
                        </a:rPr>
                        <a:t> &amp;</a:t>
                      </a:r>
                      <a:r>
                        <a:rPr lang="id-ID" sz="1800" b="1" dirty="0" smtClean="0">
                          <a:solidFill>
                            <a:srgbClr val="000000"/>
                          </a:solidFill>
                          <a:latin typeface="Arial Narrow" pitchFamily="34" charset="0"/>
                          <a:ea typeface="Times New Roman"/>
                          <a:cs typeface="Times New Roman"/>
                        </a:rPr>
                        <a:t> </a:t>
                      </a:r>
                      <a:r>
                        <a:rPr lang="id-ID" sz="1800" b="1" dirty="0">
                          <a:solidFill>
                            <a:srgbClr val="000000"/>
                          </a:solidFill>
                          <a:latin typeface="Arial Narrow" pitchFamily="34" charset="0"/>
                          <a:ea typeface="Times New Roman"/>
                          <a:cs typeface="Times New Roman"/>
                        </a:rPr>
                        <a:t>perdesaan (%)</a:t>
                      </a:r>
                      <a:endParaRPr lang="en-US" sz="1800" b="1" dirty="0">
                        <a:latin typeface="Arial Narrow" pitchFamily="34" charset="0"/>
                        <a:ea typeface="Times New Roman"/>
                        <a:cs typeface="Times New Roman"/>
                      </a:endParaRPr>
                    </a:p>
                  </a:txBody>
                  <a:tcPr marL="3600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spcAft>
                          <a:spcPts val="0"/>
                        </a:spcAft>
                      </a:pPr>
                      <a:r>
                        <a:rPr lang="id-ID" sz="1800" b="1" dirty="0">
                          <a:solidFill>
                            <a:srgbClr val="000000"/>
                          </a:solidFill>
                          <a:latin typeface="Arial Narrow" pitchFamily="34" charset="0"/>
                          <a:ea typeface="Times New Roman"/>
                          <a:cs typeface="Times New Roman"/>
                        </a:rPr>
                        <a:t>47,56</a:t>
                      </a:r>
                      <a:endParaRPr lang="en-US" sz="1800" b="1" dirty="0">
                        <a:latin typeface="Arial Narrow" pitchFamily="34" charset="0"/>
                        <a:ea typeface="Times New Roman"/>
                        <a:cs typeface="Times New Roman"/>
                      </a:endParaRPr>
                    </a:p>
                    <a:p>
                      <a:pPr algn="ctr">
                        <a:lnSpc>
                          <a:spcPct val="85000"/>
                        </a:lnSpc>
                        <a:spcAft>
                          <a:spcPts val="0"/>
                        </a:spcAft>
                      </a:pPr>
                      <a:r>
                        <a:rPr lang="id-ID" sz="1800" b="1" dirty="0">
                          <a:solidFill>
                            <a:srgbClr val="000000"/>
                          </a:solidFill>
                          <a:latin typeface="Arial Narrow" pitchFamily="34" charset="0"/>
                          <a:ea typeface="Times New Roman"/>
                          <a:cs typeface="Times New Roman"/>
                        </a:rPr>
                        <a:t>(2007)</a:t>
                      </a:r>
                      <a:endParaRPr lang="en-US" sz="1800" b="1" dirty="0">
                        <a:latin typeface="Arial Narrow" pitchFamily="34" charset="0"/>
                        <a:ea typeface="Times New Roman"/>
                        <a:cs typeface="Times New Roman"/>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spcAft>
                          <a:spcPts val="0"/>
                        </a:spcAft>
                      </a:pPr>
                      <a:r>
                        <a:rPr lang="en-US" sz="1800" b="1" dirty="0" smtClean="0">
                          <a:solidFill>
                            <a:srgbClr val="000000"/>
                          </a:solidFill>
                          <a:latin typeface="Arial Narrow" pitchFamily="34" charset="0"/>
                          <a:ea typeface="Times New Roman"/>
                          <a:cs typeface="Times New Roman"/>
                        </a:rPr>
                        <a:t>66</a:t>
                      </a:r>
                      <a:r>
                        <a:rPr lang="id-ID" sz="1800" b="1" dirty="0" smtClean="0">
                          <a:solidFill>
                            <a:srgbClr val="000000"/>
                          </a:solidFill>
                          <a:latin typeface="Arial Narrow" pitchFamily="34" charset="0"/>
                          <a:ea typeface="Times New Roman"/>
                          <a:cs typeface="Times New Roman"/>
                        </a:rPr>
                        <a:t>,</a:t>
                      </a:r>
                      <a:r>
                        <a:rPr lang="en-US" sz="1800" b="1" dirty="0" smtClean="0">
                          <a:solidFill>
                            <a:srgbClr val="000000"/>
                          </a:solidFill>
                          <a:latin typeface="Arial Narrow" pitchFamily="34" charset="0"/>
                          <a:ea typeface="Times New Roman"/>
                          <a:cs typeface="Times New Roman"/>
                        </a:rPr>
                        <a:t>69</a:t>
                      </a:r>
                      <a:endParaRPr lang="en-US" sz="1800" b="1" dirty="0">
                        <a:latin typeface="Arial Narrow" pitchFamily="34" charset="0"/>
                        <a:ea typeface="Times New Roman"/>
                        <a:cs typeface="Times New Roman"/>
                      </a:endParaRPr>
                    </a:p>
                    <a:p>
                      <a:pPr algn="ctr">
                        <a:lnSpc>
                          <a:spcPct val="85000"/>
                        </a:lnSpc>
                        <a:spcAft>
                          <a:spcPts val="0"/>
                        </a:spcAft>
                      </a:pPr>
                      <a:r>
                        <a:rPr lang="id-ID" sz="1800" b="1" dirty="0">
                          <a:solidFill>
                            <a:srgbClr val="000000"/>
                          </a:solidFill>
                          <a:latin typeface="Arial Narrow" pitchFamily="34" charset="0"/>
                          <a:ea typeface="Times New Roman"/>
                          <a:cs typeface="Times New Roman"/>
                        </a:rPr>
                        <a:t>(</a:t>
                      </a:r>
                      <a:r>
                        <a:rPr lang="id-ID" sz="1800" b="1" dirty="0" smtClean="0">
                          <a:solidFill>
                            <a:srgbClr val="000000"/>
                          </a:solidFill>
                          <a:latin typeface="Arial Narrow" pitchFamily="34" charset="0"/>
                          <a:ea typeface="Times New Roman"/>
                          <a:cs typeface="Times New Roman"/>
                        </a:rPr>
                        <a:t>201</a:t>
                      </a:r>
                      <a:r>
                        <a:rPr lang="en-US" sz="1800" b="1" dirty="0" smtClean="0">
                          <a:solidFill>
                            <a:srgbClr val="000000"/>
                          </a:solidFill>
                          <a:latin typeface="Arial Narrow" pitchFamily="34" charset="0"/>
                          <a:ea typeface="Times New Roman"/>
                          <a:cs typeface="Times New Roman"/>
                        </a:rPr>
                        <a:t>3</a:t>
                      </a:r>
                      <a:r>
                        <a:rPr lang="id-ID" sz="1800" b="1" dirty="0" smtClean="0">
                          <a:solidFill>
                            <a:srgbClr val="000000"/>
                          </a:solidFill>
                          <a:latin typeface="Arial Narrow" pitchFamily="34" charset="0"/>
                          <a:ea typeface="Times New Roman"/>
                          <a:cs typeface="Times New Roman"/>
                        </a:rPr>
                        <a:t>)</a:t>
                      </a:r>
                      <a:endParaRPr lang="en-US" sz="1800" b="1" dirty="0">
                        <a:latin typeface="Arial Narrow" pitchFamily="34" charset="0"/>
                        <a:ea typeface="Times New Roman"/>
                        <a:cs typeface="Times New Roman"/>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eaLnBrk="1">
                        <a:lnSpc>
                          <a:spcPct val="85000"/>
                        </a:lnSpc>
                      </a:pPr>
                      <a:r>
                        <a:rPr lang="id-ID" sz="1800" b="1" kern="1200" dirty="0" smtClean="0">
                          <a:solidFill>
                            <a:schemeClr val="tx1"/>
                          </a:solidFill>
                          <a:latin typeface="Arial Narrow" pitchFamily="34" charset="0"/>
                          <a:ea typeface="+mn-ea"/>
                          <a:cs typeface="+mn-cs"/>
                        </a:rPr>
                        <a:t>41.26</a:t>
                      </a:r>
                      <a:endParaRPr lang="en-US" sz="1800" b="1" kern="1200" dirty="0" smtClean="0">
                        <a:solidFill>
                          <a:schemeClr val="tx1"/>
                        </a:solidFill>
                        <a:latin typeface="Arial Narrow" pitchFamily="34" charset="0"/>
                        <a:ea typeface="+mn-ea"/>
                        <a:cs typeface="+mn-cs"/>
                      </a:endParaRPr>
                    </a:p>
                    <a:p>
                      <a:pPr algn="ctr">
                        <a:lnSpc>
                          <a:spcPct val="85000"/>
                        </a:lnSpc>
                      </a:pPr>
                      <a:r>
                        <a:rPr lang="en-US" sz="1800" b="1" kern="1200" dirty="0" smtClean="0">
                          <a:solidFill>
                            <a:schemeClr val="tx1"/>
                          </a:solidFill>
                          <a:latin typeface="Arial Narrow" pitchFamily="34" charset="0"/>
                          <a:ea typeface="+mn-ea"/>
                          <a:cs typeface="+mn-cs"/>
                        </a:rPr>
                        <a:t>(2013)</a:t>
                      </a:r>
                      <a:endParaRPr lang="en-US" sz="1800" b="1" dirty="0">
                        <a:latin typeface="Arial Narrow" pitchFamily="34" charset="0"/>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pPr>
                      <a:r>
                        <a:rPr lang="id-ID" sz="1800" b="1" dirty="0" smtClean="0">
                          <a:latin typeface="Arial Narrow" pitchFamily="34" charset="0"/>
                        </a:rPr>
                        <a:t>70,00</a:t>
                      </a:r>
                      <a:endParaRPr lang="en-US" sz="1800" b="1" dirty="0">
                        <a:latin typeface="Arial Narrow" pitchFamily="34" charset="0"/>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spcAft>
                          <a:spcPts val="0"/>
                        </a:spcAft>
                        <a:tabLst>
                          <a:tab pos="363220" algn="ctr"/>
                        </a:tabLst>
                      </a:pPr>
                      <a:endParaRPr lang="en-US" sz="1800" b="1" dirty="0">
                        <a:latin typeface="Arial Narrow" pitchFamily="34" charset="0"/>
                        <a:ea typeface="Times New Roman"/>
                        <a:cs typeface="Times New Roman"/>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spcAft>
                          <a:spcPts val="0"/>
                        </a:spcAft>
                      </a:pPr>
                      <a:r>
                        <a:rPr lang="id-ID" sz="1800" b="1" dirty="0">
                          <a:solidFill>
                            <a:srgbClr val="000000"/>
                          </a:solidFill>
                          <a:latin typeface="Arial Narrow" pitchFamily="34" charset="0"/>
                          <a:ea typeface="Times New Roman"/>
                          <a:cs typeface="Times New Roman"/>
                        </a:rPr>
                        <a:t>Susenas, BPS</a:t>
                      </a:r>
                      <a:endParaRPr lang="en-US" sz="1800" b="1" dirty="0">
                        <a:latin typeface="Arial Narrow" pitchFamily="34" charset="0"/>
                        <a:ea typeface="Times New Roman"/>
                        <a:cs typeface="Times New Roman"/>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r>
              <a:tr h="87382">
                <a:tc>
                  <a:txBody>
                    <a:bodyPr/>
                    <a:lstStyle/>
                    <a:p>
                      <a:pPr algn="ctr">
                        <a:lnSpc>
                          <a:spcPct val="85000"/>
                        </a:lnSpc>
                        <a:spcAft>
                          <a:spcPts val="0"/>
                        </a:spcAft>
                      </a:pPr>
                      <a:endParaRPr lang="id-ID" sz="1800" b="1" dirty="0">
                        <a:latin typeface="Arial Narrow" pitchFamily="34" charset="0"/>
                        <a:ea typeface="Times New Roman"/>
                        <a:cs typeface="Times New Roman"/>
                      </a:endParaRPr>
                    </a:p>
                  </a:txBody>
                  <a:tcPr marL="11720" marR="11720" marT="36000" marB="0" anchor="ctr">
                    <a:lnL w="28575" cap="flat" cmpd="sng" algn="ctr">
                      <a:solidFill>
                        <a:schemeClr val="accent1">
                          <a:lumMod val="5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l">
                        <a:lnSpc>
                          <a:spcPct val="85000"/>
                        </a:lnSpc>
                        <a:spcAft>
                          <a:spcPts val="0"/>
                        </a:spcAft>
                        <a:buFontTx/>
                        <a:buChar char="-"/>
                      </a:pPr>
                      <a:r>
                        <a:rPr lang="id-ID" sz="1800" b="1" dirty="0" smtClean="0">
                          <a:latin typeface="Arial Narrow" pitchFamily="34" charset="0"/>
                          <a:ea typeface="Times New Roman"/>
                          <a:cs typeface="Times New Roman"/>
                        </a:rPr>
                        <a:t>Perkotaan</a:t>
                      </a:r>
                      <a:endParaRPr lang="en-US" sz="1800" b="1" dirty="0">
                        <a:latin typeface="Arial Narrow" pitchFamily="34" charset="0"/>
                        <a:ea typeface="Times New Roman"/>
                        <a:cs typeface="Times New Roman"/>
                      </a:endParaRPr>
                    </a:p>
                  </a:txBody>
                  <a:tcPr marL="3600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spcAft>
                          <a:spcPts val="0"/>
                        </a:spcAft>
                      </a:pPr>
                      <a:r>
                        <a:rPr lang="id-ID" sz="1800" b="1" dirty="0">
                          <a:latin typeface="Arial Narrow" pitchFamily="34" charset="0"/>
                          <a:ea typeface="Times New Roman"/>
                          <a:cs typeface="Times New Roman"/>
                        </a:rPr>
                        <a:t>67,39 </a:t>
                      </a:r>
                      <a:endParaRPr lang="en-US" sz="1800" b="1" dirty="0" smtClean="0">
                        <a:latin typeface="Arial Narrow" pitchFamily="34" charset="0"/>
                        <a:ea typeface="Times New Roman"/>
                        <a:cs typeface="Times New Roman"/>
                      </a:endParaRPr>
                    </a:p>
                    <a:p>
                      <a:pPr algn="ctr">
                        <a:lnSpc>
                          <a:spcPct val="85000"/>
                        </a:lnSpc>
                        <a:spcAft>
                          <a:spcPts val="0"/>
                        </a:spcAft>
                      </a:pPr>
                      <a:r>
                        <a:rPr lang="id-ID" sz="1800" b="1" dirty="0" smtClean="0">
                          <a:latin typeface="Arial Narrow" pitchFamily="34" charset="0"/>
                          <a:ea typeface="Times New Roman"/>
                          <a:cs typeface="Times New Roman"/>
                        </a:rPr>
                        <a:t>(</a:t>
                      </a:r>
                      <a:r>
                        <a:rPr lang="id-ID" sz="1800" b="1" dirty="0">
                          <a:latin typeface="Arial Narrow" pitchFamily="34" charset="0"/>
                          <a:ea typeface="Times New Roman"/>
                          <a:cs typeface="Times New Roman"/>
                        </a:rPr>
                        <a:t>2000)</a:t>
                      </a:r>
                      <a:endParaRPr lang="en-US" sz="1800" b="1" dirty="0">
                        <a:latin typeface="Arial Narrow" pitchFamily="34" charset="0"/>
                        <a:ea typeface="Times New Roman"/>
                        <a:cs typeface="Times New Roman"/>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spcAft>
                          <a:spcPts val="0"/>
                        </a:spcAft>
                      </a:pPr>
                      <a:r>
                        <a:rPr lang="en-US" sz="1800" b="1" dirty="0" smtClean="0">
                          <a:latin typeface="Arial Narrow" pitchFamily="34" charset="0"/>
                          <a:ea typeface="Times New Roman"/>
                          <a:cs typeface="Times New Roman"/>
                        </a:rPr>
                        <a:t>87,94</a:t>
                      </a:r>
                    </a:p>
                    <a:p>
                      <a:pPr algn="ctr">
                        <a:lnSpc>
                          <a:spcPct val="85000"/>
                        </a:lnSpc>
                        <a:spcAft>
                          <a:spcPts val="0"/>
                        </a:spcAft>
                      </a:pPr>
                      <a:r>
                        <a:rPr lang="id-ID" sz="1800" b="1" dirty="0" smtClean="0">
                          <a:latin typeface="Arial Narrow" pitchFamily="34" charset="0"/>
                          <a:ea typeface="Times New Roman"/>
                          <a:cs typeface="Times New Roman"/>
                        </a:rPr>
                        <a:t>(201</a:t>
                      </a:r>
                      <a:r>
                        <a:rPr lang="en-US" sz="1800" b="1" dirty="0" smtClean="0">
                          <a:latin typeface="Arial Narrow" pitchFamily="34" charset="0"/>
                          <a:ea typeface="Times New Roman"/>
                          <a:cs typeface="Times New Roman"/>
                        </a:rPr>
                        <a:t>3</a:t>
                      </a:r>
                      <a:r>
                        <a:rPr lang="id-ID" sz="1800" b="1" dirty="0" smtClean="0">
                          <a:latin typeface="Arial Narrow" pitchFamily="34" charset="0"/>
                          <a:ea typeface="Times New Roman"/>
                          <a:cs typeface="Times New Roman"/>
                        </a:rPr>
                        <a:t>)</a:t>
                      </a:r>
                      <a:endParaRPr lang="en-US" sz="1800" b="1" dirty="0">
                        <a:latin typeface="Arial Narrow" pitchFamily="34" charset="0"/>
                        <a:ea typeface="Times New Roman"/>
                        <a:cs typeface="Times New Roman"/>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eaLnBrk="1">
                        <a:lnSpc>
                          <a:spcPct val="85000"/>
                        </a:lnSpc>
                      </a:pPr>
                      <a:r>
                        <a:rPr lang="id-ID" sz="1800" b="1" kern="1200" dirty="0" smtClean="0">
                          <a:solidFill>
                            <a:schemeClr val="tx1"/>
                          </a:solidFill>
                          <a:latin typeface="Arial Narrow" pitchFamily="34" charset="0"/>
                          <a:ea typeface="+mn-ea"/>
                          <a:cs typeface="+mn-cs"/>
                        </a:rPr>
                        <a:t>37.66</a:t>
                      </a:r>
                      <a:endParaRPr lang="en-US" sz="1800" b="1" kern="1200" dirty="0" smtClean="0">
                        <a:solidFill>
                          <a:schemeClr val="tx1"/>
                        </a:solidFill>
                        <a:latin typeface="Arial Narrow" pitchFamily="34" charset="0"/>
                        <a:ea typeface="+mn-ea"/>
                        <a:cs typeface="+mn-cs"/>
                      </a:endParaRPr>
                    </a:p>
                    <a:p>
                      <a:pPr algn="ctr">
                        <a:lnSpc>
                          <a:spcPct val="85000"/>
                        </a:lnSpc>
                      </a:pPr>
                      <a:r>
                        <a:rPr lang="en-US" sz="1800" b="1" kern="1200" dirty="0" smtClean="0">
                          <a:solidFill>
                            <a:schemeClr val="tx1"/>
                          </a:solidFill>
                          <a:latin typeface="Arial Narrow" pitchFamily="34" charset="0"/>
                          <a:ea typeface="+mn-ea"/>
                          <a:cs typeface="+mn-cs"/>
                        </a:rPr>
                        <a:t>(2013)</a:t>
                      </a:r>
                      <a:endParaRPr lang="en-US" sz="1800" b="1" dirty="0">
                        <a:latin typeface="Arial Narrow" pitchFamily="34" charset="0"/>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pPr>
                      <a:r>
                        <a:rPr lang="id-ID" sz="1800" b="1" dirty="0" smtClean="0">
                          <a:latin typeface="Arial Narrow" pitchFamily="34" charset="0"/>
                        </a:rPr>
                        <a:t>77,12</a:t>
                      </a:r>
                      <a:endParaRPr lang="en-US" sz="1800" b="1" dirty="0">
                        <a:latin typeface="Arial Narrow" pitchFamily="34" charset="0"/>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spcAft>
                          <a:spcPts val="0"/>
                        </a:spcAft>
                        <a:tabLst>
                          <a:tab pos="363220" algn="ctr"/>
                        </a:tabLst>
                      </a:pPr>
                      <a:endParaRPr lang="en-US" sz="1800" b="1" dirty="0">
                        <a:latin typeface="Arial Narrow" pitchFamily="34" charset="0"/>
                        <a:ea typeface="Times New Roman"/>
                        <a:cs typeface="Times New Roman"/>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spcAft>
                          <a:spcPts val="0"/>
                        </a:spcAft>
                      </a:pPr>
                      <a:r>
                        <a:rPr lang="id-ID" sz="1800" b="1" dirty="0">
                          <a:latin typeface="Arial Narrow" pitchFamily="34" charset="0"/>
                          <a:ea typeface="Times New Roman"/>
                          <a:cs typeface="Times New Roman"/>
                        </a:rPr>
                        <a:t>Susenas, BPS</a:t>
                      </a:r>
                      <a:endParaRPr lang="en-US" sz="1800" b="1" dirty="0">
                        <a:latin typeface="Arial Narrow" pitchFamily="34" charset="0"/>
                        <a:ea typeface="Times New Roman"/>
                        <a:cs typeface="Times New Roman"/>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r>
              <a:tr h="87382">
                <a:tc>
                  <a:txBody>
                    <a:bodyPr/>
                    <a:lstStyle/>
                    <a:p>
                      <a:pPr algn="ctr">
                        <a:lnSpc>
                          <a:spcPct val="85000"/>
                        </a:lnSpc>
                        <a:spcAft>
                          <a:spcPts val="0"/>
                        </a:spcAft>
                      </a:pPr>
                      <a:endParaRPr lang="id-ID" sz="1800" b="1" dirty="0">
                        <a:latin typeface="Arial Narrow" pitchFamily="34" charset="0"/>
                        <a:ea typeface="Times New Roman"/>
                        <a:cs typeface="Times New Roman"/>
                      </a:endParaRPr>
                    </a:p>
                  </a:txBody>
                  <a:tcPr marL="11720" marR="11720" marT="36000" marB="0" anchor="ctr">
                    <a:lnL w="28575" cap="flat" cmpd="sng" algn="ctr">
                      <a:solidFill>
                        <a:schemeClr val="accent1">
                          <a:lumMod val="5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l">
                        <a:lnSpc>
                          <a:spcPct val="85000"/>
                        </a:lnSpc>
                        <a:spcAft>
                          <a:spcPts val="0"/>
                        </a:spcAft>
                        <a:buFontTx/>
                        <a:buChar char="-"/>
                      </a:pPr>
                      <a:r>
                        <a:rPr lang="id-ID" sz="1800" b="1" dirty="0" smtClean="0">
                          <a:latin typeface="Arial Narrow" pitchFamily="34" charset="0"/>
                          <a:ea typeface="Times New Roman"/>
                          <a:cs typeface="Times New Roman"/>
                        </a:rPr>
                        <a:t>Perdesaan</a:t>
                      </a:r>
                      <a:endParaRPr lang="en-US" sz="1800" b="1" dirty="0">
                        <a:latin typeface="Arial Narrow" pitchFamily="34" charset="0"/>
                        <a:ea typeface="Times New Roman"/>
                        <a:cs typeface="Times New Roman"/>
                      </a:endParaRPr>
                    </a:p>
                  </a:txBody>
                  <a:tcPr marL="3600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spcAft>
                          <a:spcPts val="0"/>
                        </a:spcAft>
                      </a:pPr>
                      <a:r>
                        <a:rPr lang="id-ID" sz="1800" b="1">
                          <a:latin typeface="Arial Narrow" pitchFamily="34" charset="0"/>
                          <a:ea typeface="Times New Roman"/>
                          <a:cs typeface="Times New Roman"/>
                        </a:rPr>
                        <a:t>33,64</a:t>
                      </a:r>
                      <a:endParaRPr lang="en-US" sz="1800" b="1">
                        <a:latin typeface="Arial Narrow" pitchFamily="34" charset="0"/>
                        <a:ea typeface="Times New Roman"/>
                        <a:cs typeface="Times New Roman"/>
                      </a:endParaRPr>
                    </a:p>
                    <a:p>
                      <a:pPr algn="ctr">
                        <a:lnSpc>
                          <a:spcPct val="85000"/>
                        </a:lnSpc>
                        <a:spcAft>
                          <a:spcPts val="0"/>
                        </a:spcAft>
                      </a:pPr>
                      <a:r>
                        <a:rPr lang="id-ID" sz="1800" b="1">
                          <a:latin typeface="Arial Narrow" pitchFamily="34" charset="0"/>
                          <a:ea typeface="Times New Roman"/>
                          <a:cs typeface="Times New Roman"/>
                        </a:rPr>
                        <a:t>(2000)</a:t>
                      </a:r>
                      <a:endParaRPr lang="en-US" sz="1800" b="1">
                        <a:latin typeface="Arial Narrow" pitchFamily="34" charset="0"/>
                        <a:ea typeface="Times New Roman"/>
                        <a:cs typeface="Times New Roman"/>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spcAft>
                          <a:spcPts val="0"/>
                        </a:spcAft>
                      </a:pPr>
                      <a:r>
                        <a:rPr lang="en-US" sz="1800" b="1" dirty="0" smtClean="0">
                          <a:latin typeface="Arial Narrow" pitchFamily="34" charset="0"/>
                          <a:ea typeface="Times New Roman"/>
                          <a:cs typeface="Times New Roman"/>
                        </a:rPr>
                        <a:t>58,03</a:t>
                      </a:r>
                      <a:r>
                        <a:rPr lang="id-ID" sz="1800" b="1" dirty="0" smtClean="0">
                          <a:latin typeface="Arial Narrow" pitchFamily="34" charset="0"/>
                          <a:ea typeface="Times New Roman"/>
                          <a:cs typeface="Times New Roman"/>
                        </a:rPr>
                        <a:t>% </a:t>
                      </a:r>
                      <a:r>
                        <a:rPr lang="id-ID" sz="1800" b="1" dirty="0">
                          <a:latin typeface="Arial Narrow" pitchFamily="34" charset="0"/>
                          <a:ea typeface="Times New Roman"/>
                          <a:cs typeface="Times New Roman"/>
                        </a:rPr>
                        <a:t>(</a:t>
                      </a:r>
                      <a:r>
                        <a:rPr lang="id-ID" sz="1800" b="1" dirty="0" smtClean="0">
                          <a:latin typeface="Arial Narrow" pitchFamily="34" charset="0"/>
                          <a:ea typeface="Times New Roman"/>
                          <a:cs typeface="Times New Roman"/>
                        </a:rPr>
                        <a:t>201</a:t>
                      </a:r>
                      <a:r>
                        <a:rPr lang="en-US" sz="1800" b="1" dirty="0" smtClean="0">
                          <a:latin typeface="Arial Narrow" pitchFamily="34" charset="0"/>
                          <a:ea typeface="Times New Roman"/>
                          <a:cs typeface="Times New Roman"/>
                        </a:rPr>
                        <a:t>3</a:t>
                      </a:r>
                      <a:r>
                        <a:rPr lang="id-ID" sz="1800" b="1" dirty="0" smtClean="0">
                          <a:latin typeface="Arial Narrow" pitchFamily="34" charset="0"/>
                          <a:ea typeface="Times New Roman"/>
                          <a:cs typeface="Times New Roman"/>
                        </a:rPr>
                        <a:t>)</a:t>
                      </a:r>
                      <a:endParaRPr lang="en-US" sz="1800" b="1" dirty="0">
                        <a:latin typeface="Arial Narrow" pitchFamily="34" charset="0"/>
                        <a:ea typeface="Times New Roman"/>
                        <a:cs typeface="Times New Roman"/>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eaLnBrk="1">
                        <a:lnSpc>
                          <a:spcPct val="85000"/>
                        </a:lnSpc>
                      </a:pPr>
                      <a:r>
                        <a:rPr lang="id-ID" sz="1800" b="1" kern="1200" dirty="0" smtClean="0">
                          <a:solidFill>
                            <a:schemeClr val="tx1"/>
                          </a:solidFill>
                          <a:latin typeface="Arial Narrow" pitchFamily="34" charset="0"/>
                          <a:ea typeface="+mn-ea"/>
                          <a:cs typeface="+mn-cs"/>
                        </a:rPr>
                        <a:t>44.80</a:t>
                      </a:r>
                      <a:endParaRPr lang="en-US" sz="1800" b="1" kern="1200" dirty="0" smtClean="0">
                        <a:solidFill>
                          <a:schemeClr val="tx1"/>
                        </a:solidFill>
                        <a:latin typeface="Arial Narrow" pitchFamily="34" charset="0"/>
                        <a:ea typeface="+mn-ea"/>
                        <a:cs typeface="+mn-cs"/>
                      </a:endParaRPr>
                    </a:p>
                    <a:p>
                      <a:pPr algn="ctr">
                        <a:lnSpc>
                          <a:spcPct val="85000"/>
                        </a:lnSpc>
                      </a:pPr>
                      <a:r>
                        <a:rPr lang="en-US" sz="1800" b="1" kern="1200" dirty="0" smtClean="0">
                          <a:solidFill>
                            <a:schemeClr val="tx1"/>
                          </a:solidFill>
                          <a:latin typeface="Arial Narrow" pitchFamily="34" charset="0"/>
                          <a:ea typeface="+mn-ea"/>
                          <a:cs typeface="+mn-cs"/>
                        </a:rPr>
                        <a:t>(2013)</a:t>
                      </a:r>
                      <a:endParaRPr lang="en-US" sz="1800" b="1" dirty="0">
                        <a:latin typeface="Arial Narrow" pitchFamily="34" charset="0"/>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pPr>
                      <a:r>
                        <a:rPr lang="id-ID" sz="1800" b="1" dirty="0" smtClean="0">
                          <a:latin typeface="Arial Narrow" pitchFamily="34" charset="0"/>
                        </a:rPr>
                        <a:t>63,09</a:t>
                      </a:r>
                      <a:endParaRPr lang="en-US" sz="1800" b="1" dirty="0">
                        <a:latin typeface="Arial Narrow" pitchFamily="34" charset="0"/>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spcAft>
                          <a:spcPts val="0"/>
                        </a:spcAft>
                        <a:tabLst>
                          <a:tab pos="363220" algn="ctr"/>
                        </a:tabLst>
                      </a:pPr>
                      <a:endParaRPr lang="en-US" sz="1800" b="1" dirty="0">
                        <a:latin typeface="Arial Narrow" pitchFamily="34" charset="0"/>
                        <a:ea typeface="Times New Roman"/>
                        <a:cs typeface="Times New Roman"/>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spcAft>
                          <a:spcPts val="0"/>
                        </a:spcAft>
                      </a:pPr>
                      <a:r>
                        <a:rPr lang="id-ID" sz="1800" b="1" dirty="0">
                          <a:latin typeface="Arial Narrow" pitchFamily="34" charset="0"/>
                          <a:ea typeface="Times New Roman"/>
                          <a:cs typeface="Times New Roman"/>
                        </a:rPr>
                        <a:t>Susenas, BPS</a:t>
                      </a:r>
                      <a:endParaRPr lang="en-US" sz="1800" b="1" dirty="0">
                        <a:latin typeface="Arial Narrow" pitchFamily="34" charset="0"/>
                        <a:ea typeface="Times New Roman"/>
                        <a:cs typeface="Times New Roman"/>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r>
              <a:tr h="87382">
                <a:tc>
                  <a:txBody>
                    <a:bodyPr/>
                    <a:lstStyle/>
                    <a:p>
                      <a:pPr algn="ctr">
                        <a:lnSpc>
                          <a:spcPct val="85000"/>
                        </a:lnSpc>
                        <a:spcAft>
                          <a:spcPts val="0"/>
                        </a:spcAft>
                      </a:pPr>
                      <a:r>
                        <a:rPr lang="id-ID" sz="1800" b="1" dirty="0">
                          <a:latin typeface="Arial Narrow" pitchFamily="34" charset="0"/>
                          <a:ea typeface="Times New Roman"/>
                          <a:cs typeface="Times New Roman"/>
                        </a:rPr>
                        <a:t>7.8</a:t>
                      </a:r>
                      <a:endParaRPr lang="en-US" sz="1800" b="1" dirty="0">
                        <a:latin typeface="Arial Narrow" pitchFamily="34" charset="0"/>
                        <a:ea typeface="Times New Roman"/>
                        <a:cs typeface="Times New Roman"/>
                      </a:endParaRPr>
                    </a:p>
                  </a:txBody>
                  <a:tcPr marL="11720" marR="11720" marT="36000" marB="0">
                    <a:lnL w="28575" cap="flat" cmpd="sng" algn="ctr">
                      <a:solidFill>
                        <a:schemeClr val="accent1">
                          <a:lumMod val="5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l">
                        <a:lnSpc>
                          <a:spcPct val="85000"/>
                        </a:lnSpc>
                        <a:spcAft>
                          <a:spcPts val="0"/>
                        </a:spcAft>
                      </a:pPr>
                      <a:r>
                        <a:rPr lang="id-ID" sz="1800" b="1" dirty="0">
                          <a:latin typeface="Arial Narrow" pitchFamily="34" charset="0"/>
                          <a:ea typeface="Times New Roman"/>
                          <a:cs typeface="Times New Roman"/>
                        </a:rPr>
                        <a:t>Proporsi rumah tangga dengan akses berkelanjutan</a:t>
                      </a:r>
                      <a:endParaRPr lang="en-US" sz="1800" b="1" dirty="0">
                        <a:latin typeface="Arial Narrow" pitchFamily="34" charset="0"/>
                        <a:ea typeface="Times New Roman"/>
                        <a:cs typeface="Times New Roman"/>
                      </a:endParaRPr>
                    </a:p>
                    <a:p>
                      <a:pPr algn="l">
                        <a:lnSpc>
                          <a:spcPct val="85000"/>
                        </a:lnSpc>
                        <a:spcAft>
                          <a:spcPts val="0"/>
                        </a:spcAft>
                      </a:pPr>
                      <a:r>
                        <a:rPr lang="id-ID" sz="1800" b="1" dirty="0">
                          <a:latin typeface="Arial Narrow" pitchFamily="34" charset="0"/>
                          <a:ea typeface="Times New Roman"/>
                          <a:cs typeface="Times New Roman"/>
                        </a:rPr>
                        <a:t>terhadap </a:t>
                      </a:r>
                      <a:r>
                        <a:rPr lang="id-ID" sz="1800" b="1" dirty="0">
                          <a:solidFill>
                            <a:srgbClr val="FF0000"/>
                          </a:solidFill>
                          <a:latin typeface="Arial Narrow" pitchFamily="34" charset="0"/>
                          <a:ea typeface="Times New Roman"/>
                          <a:cs typeface="Times New Roman"/>
                        </a:rPr>
                        <a:t>sanitasi dasar</a:t>
                      </a:r>
                      <a:r>
                        <a:rPr lang="id-ID" sz="1800" b="1" dirty="0">
                          <a:latin typeface="Arial Narrow" pitchFamily="34" charset="0"/>
                          <a:ea typeface="Times New Roman"/>
                          <a:cs typeface="Times New Roman"/>
                        </a:rPr>
                        <a:t>, perkotaan </a:t>
                      </a:r>
                      <a:r>
                        <a:rPr lang="en-US" sz="1800" b="1" dirty="0" smtClean="0">
                          <a:latin typeface="Arial Narrow" pitchFamily="34" charset="0"/>
                          <a:ea typeface="Times New Roman"/>
                          <a:cs typeface="Times New Roman"/>
                        </a:rPr>
                        <a:t>&amp;</a:t>
                      </a:r>
                      <a:r>
                        <a:rPr lang="id-ID" sz="1800" b="1" dirty="0" smtClean="0">
                          <a:latin typeface="Arial Narrow" pitchFamily="34" charset="0"/>
                          <a:ea typeface="Times New Roman"/>
                          <a:cs typeface="Times New Roman"/>
                        </a:rPr>
                        <a:t> </a:t>
                      </a:r>
                      <a:r>
                        <a:rPr lang="id-ID" sz="1800" b="1" dirty="0">
                          <a:latin typeface="Arial Narrow" pitchFamily="34" charset="0"/>
                          <a:ea typeface="Times New Roman"/>
                          <a:cs typeface="Times New Roman"/>
                        </a:rPr>
                        <a:t>perdesaan (%)</a:t>
                      </a:r>
                      <a:endParaRPr lang="en-US" sz="1800" b="1" dirty="0">
                        <a:latin typeface="Arial Narrow" pitchFamily="34" charset="0"/>
                        <a:ea typeface="Times New Roman"/>
                        <a:cs typeface="Times New Roman"/>
                      </a:endParaRPr>
                    </a:p>
                  </a:txBody>
                  <a:tcPr marL="3600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spcAft>
                          <a:spcPts val="0"/>
                        </a:spcAft>
                      </a:pPr>
                      <a:r>
                        <a:rPr lang="id-ID" sz="1800" b="1">
                          <a:latin typeface="Arial Narrow" pitchFamily="34" charset="0"/>
                          <a:ea typeface="Times New Roman"/>
                          <a:cs typeface="Times New Roman"/>
                        </a:rPr>
                        <a:t>19,8</a:t>
                      </a:r>
                      <a:endParaRPr lang="en-US" sz="1800" b="1">
                        <a:latin typeface="Arial Narrow" pitchFamily="34" charset="0"/>
                        <a:ea typeface="Times New Roman"/>
                        <a:cs typeface="Times New Roman"/>
                      </a:endParaRPr>
                    </a:p>
                    <a:p>
                      <a:pPr algn="ctr">
                        <a:lnSpc>
                          <a:spcPct val="85000"/>
                        </a:lnSpc>
                        <a:spcAft>
                          <a:spcPts val="0"/>
                        </a:spcAft>
                      </a:pPr>
                      <a:r>
                        <a:rPr lang="id-ID" sz="1800" b="1">
                          <a:latin typeface="Arial Narrow" pitchFamily="34" charset="0"/>
                          <a:ea typeface="Times New Roman"/>
                          <a:cs typeface="Times New Roman"/>
                        </a:rPr>
                        <a:t>(1992)</a:t>
                      </a:r>
                      <a:endParaRPr lang="en-US" sz="1800" b="1">
                        <a:latin typeface="Arial Narrow" pitchFamily="34" charset="0"/>
                        <a:ea typeface="Times New Roman"/>
                        <a:cs typeface="Times New Roman"/>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spcAft>
                          <a:spcPts val="0"/>
                        </a:spcAft>
                      </a:pPr>
                      <a:r>
                        <a:rPr lang="en-US" sz="1800" b="1" dirty="0" smtClean="0">
                          <a:latin typeface="Arial Narrow" pitchFamily="34" charset="0"/>
                          <a:ea typeface="Times New Roman"/>
                          <a:cs typeface="Times New Roman"/>
                        </a:rPr>
                        <a:t>46</a:t>
                      </a:r>
                      <a:r>
                        <a:rPr lang="id-ID" sz="1800" b="1" dirty="0" smtClean="0">
                          <a:latin typeface="Arial Narrow" pitchFamily="34" charset="0"/>
                          <a:ea typeface="Times New Roman"/>
                          <a:cs typeface="Times New Roman"/>
                        </a:rPr>
                        <a:t>,</a:t>
                      </a:r>
                      <a:r>
                        <a:rPr lang="en-US" sz="1800" b="1" dirty="0" smtClean="0">
                          <a:latin typeface="Arial Narrow" pitchFamily="34" charset="0"/>
                          <a:ea typeface="Times New Roman"/>
                          <a:cs typeface="Times New Roman"/>
                        </a:rPr>
                        <a:t>71</a:t>
                      </a:r>
                      <a:endParaRPr lang="en-US" sz="1800" b="1" dirty="0">
                        <a:latin typeface="Arial Narrow" pitchFamily="34" charset="0"/>
                        <a:ea typeface="Times New Roman"/>
                        <a:cs typeface="Times New Roman"/>
                      </a:endParaRPr>
                    </a:p>
                    <a:p>
                      <a:pPr algn="ctr">
                        <a:lnSpc>
                          <a:spcPct val="85000"/>
                        </a:lnSpc>
                        <a:spcAft>
                          <a:spcPts val="0"/>
                        </a:spcAft>
                      </a:pPr>
                      <a:r>
                        <a:rPr lang="id-ID" sz="1800" b="1" dirty="0">
                          <a:latin typeface="Arial Narrow" pitchFamily="34" charset="0"/>
                          <a:ea typeface="Times New Roman"/>
                          <a:cs typeface="Times New Roman"/>
                        </a:rPr>
                        <a:t>(</a:t>
                      </a:r>
                      <a:r>
                        <a:rPr lang="id-ID" sz="1800" b="1" dirty="0" smtClean="0">
                          <a:latin typeface="Arial Narrow" pitchFamily="34" charset="0"/>
                          <a:ea typeface="Times New Roman"/>
                          <a:cs typeface="Times New Roman"/>
                        </a:rPr>
                        <a:t>201</a:t>
                      </a:r>
                      <a:r>
                        <a:rPr lang="en-US" sz="1800" b="1" dirty="0" smtClean="0">
                          <a:latin typeface="Arial Narrow" pitchFamily="34" charset="0"/>
                          <a:ea typeface="Times New Roman"/>
                          <a:cs typeface="Times New Roman"/>
                        </a:rPr>
                        <a:t>3</a:t>
                      </a:r>
                      <a:r>
                        <a:rPr lang="id-ID" sz="1800" b="1" dirty="0" smtClean="0">
                          <a:latin typeface="Arial Narrow" pitchFamily="34" charset="0"/>
                          <a:ea typeface="Times New Roman"/>
                          <a:cs typeface="Times New Roman"/>
                        </a:rPr>
                        <a:t>)</a:t>
                      </a:r>
                      <a:endParaRPr lang="en-US" sz="1800" b="1" dirty="0">
                        <a:latin typeface="Arial Narrow" pitchFamily="34" charset="0"/>
                        <a:ea typeface="Times New Roman"/>
                        <a:cs typeface="Times New Roman"/>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eaLnBrk="1">
                        <a:lnSpc>
                          <a:spcPct val="85000"/>
                        </a:lnSpc>
                      </a:pPr>
                      <a:r>
                        <a:rPr lang="id-ID" sz="1800" b="1" kern="1200" dirty="0" smtClean="0">
                          <a:solidFill>
                            <a:schemeClr val="tx1"/>
                          </a:solidFill>
                          <a:latin typeface="Arial Narrow" pitchFamily="34" charset="0"/>
                          <a:ea typeface="+mn-ea"/>
                          <a:cs typeface="+mn-cs"/>
                        </a:rPr>
                        <a:t>59.71</a:t>
                      </a:r>
                      <a:endParaRPr lang="en-US" sz="1800" b="1" kern="1200" dirty="0" smtClean="0">
                        <a:solidFill>
                          <a:schemeClr val="tx1"/>
                        </a:solidFill>
                        <a:latin typeface="Arial Narrow" pitchFamily="34" charset="0"/>
                        <a:ea typeface="+mn-ea"/>
                        <a:cs typeface="+mn-cs"/>
                      </a:endParaRPr>
                    </a:p>
                    <a:p>
                      <a:pPr algn="ctr">
                        <a:lnSpc>
                          <a:spcPct val="85000"/>
                        </a:lnSpc>
                      </a:pPr>
                      <a:r>
                        <a:rPr lang="en-US" sz="1800" b="1" kern="1200" dirty="0" smtClean="0">
                          <a:solidFill>
                            <a:schemeClr val="tx1"/>
                          </a:solidFill>
                          <a:latin typeface="Arial Narrow" pitchFamily="34" charset="0"/>
                          <a:ea typeface="+mn-ea"/>
                          <a:cs typeface="+mn-cs"/>
                        </a:rPr>
                        <a:t>(2013)</a:t>
                      </a:r>
                      <a:endParaRPr lang="en-US" sz="1800" b="1" dirty="0">
                        <a:latin typeface="Arial Narrow" pitchFamily="34" charset="0"/>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pPr>
                      <a:r>
                        <a:rPr lang="id-ID" sz="1800" b="1" dirty="0" smtClean="0">
                          <a:latin typeface="Arial Narrow" pitchFamily="34" charset="0"/>
                        </a:rPr>
                        <a:t>72,12</a:t>
                      </a:r>
                      <a:endParaRPr lang="en-US" sz="1800" b="1" dirty="0">
                        <a:latin typeface="Arial Narrow" pitchFamily="34" charset="0"/>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spcAft>
                          <a:spcPts val="0"/>
                        </a:spcAft>
                        <a:tabLst>
                          <a:tab pos="363220" algn="ctr"/>
                        </a:tabLst>
                      </a:pPr>
                      <a:endParaRPr lang="en-US" sz="1800" b="1" dirty="0">
                        <a:latin typeface="Arial Narrow" pitchFamily="34" charset="0"/>
                        <a:ea typeface="Times New Roman"/>
                        <a:cs typeface="Times New Roman"/>
                      </a:endParaRPr>
                    </a:p>
                  </a:txBody>
                  <a:tcPr marL="11720" marR="11720" marT="360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spcAft>
                          <a:spcPts val="0"/>
                        </a:spcAft>
                      </a:pPr>
                      <a:r>
                        <a:rPr lang="id-ID" sz="1800" b="1" dirty="0">
                          <a:latin typeface="Arial Narrow" pitchFamily="34" charset="0"/>
                          <a:ea typeface="Times New Roman"/>
                          <a:cs typeface="Times New Roman"/>
                        </a:rPr>
                        <a:t>Susenas, BPS</a:t>
                      </a:r>
                      <a:endParaRPr lang="en-US" sz="1800" b="1" dirty="0">
                        <a:latin typeface="Arial Narrow" pitchFamily="34" charset="0"/>
                        <a:ea typeface="Times New Roman"/>
                        <a:cs typeface="Times New Roman"/>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r>
              <a:tr h="87382">
                <a:tc>
                  <a:txBody>
                    <a:bodyPr/>
                    <a:lstStyle/>
                    <a:p>
                      <a:pPr algn="just">
                        <a:lnSpc>
                          <a:spcPct val="85000"/>
                        </a:lnSpc>
                        <a:spcAft>
                          <a:spcPts val="0"/>
                        </a:spcAft>
                      </a:pPr>
                      <a:endParaRPr lang="id-ID" sz="1800" b="1">
                        <a:latin typeface="Arial Narrow" pitchFamily="34" charset="0"/>
                        <a:ea typeface="Times New Roman"/>
                        <a:cs typeface="Times New Roman"/>
                      </a:endParaRPr>
                    </a:p>
                  </a:txBody>
                  <a:tcPr marL="11720" marR="11720" marT="36000" marB="0">
                    <a:lnL w="28575" cap="flat" cmpd="sng" algn="ctr">
                      <a:solidFill>
                        <a:schemeClr val="accent1">
                          <a:lumMod val="5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l">
                        <a:lnSpc>
                          <a:spcPct val="85000"/>
                        </a:lnSpc>
                        <a:spcAft>
                          <a:spcPts val="0"/>
                        </a:spcAft>
                        <a:buFontTx/>
                        <a:buChar char="-"/>
                      </a:pPr>
                      <a:r>
                        <a:rPr lang="id-ID" sz="1800" b="1" dirty="0" smtClean="0">
                          <a:latin typeface="Arial Narrow" pitchFamily="34" charset="0"/>
                          <a:ea typeface="Times New Roman"/>
                          <a:cs typeface="Times New Roman"/>
                        </a:rPr>
                        <a:t>Perkotaan</a:t>
                      </a:r>
                      <a:endParaRPr lang="en-US" sz="1800" b="1" dirty="0">
                        <a:latin typeface="Arial Narrow" pitchFamily="34" charset="0"/>
                        <a:ea typeface="Times New Roman"/>
                        <a:cs typeface="Times New Roman"/>
                      </a:endParaRPr>
                    </a:p>
                  </a:txBody>
                  <a:tcPr marL="3600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spcAft>
                          <a:spcPts val="0"/>
                        </a:spcAft>
                      </a:pPr>
                      <a:r>
                        <a:rPr lang="id-ID" sz="1800" b="1">
                          <a:latin typeface="Arial Narrow" pitchFamily="34" charset="0"/>
                          <a:ea typeface="Times New Roman"/>
                          <a:cs typeface="Times New Roman"/>
                        </a:rPr>
                        <a:t>56,86</a:t>
                      </a:r>
                      <a:endParaRPr lang="en-US" sz="1800" b="1">
                        <a:latin typeface="Arial Narrow" pitchFamily="34" charset="0"/>
                        <a:ea typeface="Times New Roman"/>
                        <a:cs typeface="Times New Roman"/>
                      </a:endParaRPr>
                    </a:p>
                    <a:p>
                      <a:pPr algn="ctr">
                        <a:lnSpc>
                          <a:spcPct val="85000"/>
                        </a:lnSpc>
                        <a:spcAft>
                          <a:spcPts val="0"/>
                        </a:spcAft>
                      </a:pPr>
                      <a:r>
                        <a:rPr lang="id-ID" sz="1800" b="1">
                          <a:latin typeface="Arial Narrow" pitchFamily="34" charset="0"/>
                          <a:ea typeface="Times New Roman"/>
                          <a:cs typeface="Times New Roman"/>
                        </a:rPr>
                        <a:t>(2000)</a:t>
                      </a:r>
                      <a:endParaRPr lang="en-US" sz="1800" b="1">
                        <a:latin typeface="Arial Narrow" pitchFamily="34" charset="0"/>
                        <a:ea typeface="Times New Roman"/>
                        <a:cs typeface="Times New Roman"/>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spcAft>
                          <a:spcPts val="0"/>
                        </a:spcAft>
                      </a:pPr>
                      <a:r>
                        <a:rPr lang="en-US" sz="1800" b="1" dirty="0" smtClean="0">
                          <a:latin typeface="Arial Narrow" pitchFamily="34" charset="0"/>
                          <a:ea typeface="Times New Roman"/>
                          <a:cs typeface="Times New Roman"/>
                        </a:rPr>
                        <a:t>73</a:t>
                      </a:r>
                      <a:r>
                        <a:rPr lang="id-ID" sz="1800" b="1" dirty="0" smtClean="0">
                          <a:latin typeface="Arial Narrow" pitchFamily="34" charset="0"/>
                          <a:ea typeface="Times New Roman"/>
                          <a:cs typeface="Times New Roman"/>
                        </a:rPr>
                        <a:t>,</a:t>
                      </a:r>
                      <a:r>
                        <a:rPr lang="en-US" sz="1800" b="1" dirty="0" smtClean="0">
                          <a:latin typeface="Arial Narrow" pitchFamily="34" charset="0"/>
                          <a:ea typeface="Times New Roman"/>
                          <a:cs typeface="Times New Roman"/>
                        </a:rPr>
                        <a:t>27</a:t>
                      </a:r>
                      <a:endParaRPr lang="en-US" sz="1800" b="1" dirty="0">
                        <a:latin typeface="Arial Narrow" pitchFamily="34" charset="0"/>
                        <a:ea typeface="Times New Roman"/>
                        <a:cs typeface="Times New Roman"/>
                      </a:endParaRPr>
                    </a:p>
                    <a:p>
                      <a:pPr algn="ctr">
                        <a:lnSpc>
                          <a:spcPct val="85000"/>
                        </a:lnSpc>
                        <a:spcAft>
                          <a:spcPts val="0"/>
                        </a:spcAft>
                      </a:pPr>
                      <a:r>
                        <a:rPr lang="id-ID" sz="1800" b="1" dirty="0">
                          <a:latin typeface="Arial Narrow" pitchFamily="34" charset="0"/>
                          <a:ea typeface="Times New Roman"/>
                          <a:cs typeface="Times New Roman"/>
                        </a:rPr>
                        <a:t>(</a:t>
                      </a:r>
                      <a:r>
                        <a:rPr lang="id-ID" sz="1800" b="1" dirty="0" smtClean="0">
                          <a:latin typeface="Arial Narrow" pitchFamily="34" charset="0"/>
                          <a:ea typeface="Times New Roman"/>
                          <a:cs typeface="Times New Roman"/>
                        </a:rPr>
                        <a:t>201</a:t>
                      </a:r>
                      <a:r>
                        <a:rPr lang="en-US" sz="1800" b="1" dirty="0" smtClean="0">
                          <a:latin typeface="Arial Narrow" pitchFamily="34" charset="0"/>
                          <a:ea typeface="Times New Roman"/>
                          <a:cs typeface="Times New Roman"/>
                        </a:rPr>
                        <a:t>3</a:t>
                      </a:r>
                      <a:r>
                        <a:rPr lang="id-ID" sz="1800" b="1" dirty="0" smtClean="0">
                          <a:latin typeface="Arial Narrow" pitchFamily="34" charset="0"/>
                          <a:ea typeface="Times New Roman"/>
                          <a:cs typeface="Times New Roman"/>
                        </a:rPr>
                        <a:t>)</a:t>
                      </a:r>
                      <a:endParaRPr lang="en-US" sz="1800" b="1" dirty="0">
                        <a:latin typeface="Arial Narrow" pitchFamily="34" charset="0"/>
                        <a:ea typeface="Times New Roman"/>
                        <a:cs typeface="Times New Roman"/>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eaLnBrk="0">
                        <a:lnSpc>
                          <a:spcPct val="85000"/>
                        </a:lnSpc>
                      </a:pPr>
                      <a:r>
                        <a:rPr lang="id-ID" sz="1800" b="1" kern="1200" dirty="0" smtClean="0">
                          <a:solidFill>
                            <a:schemeClr val="tx1"/>
                          </a:solidFill>
                          <a:latin typeface="Arial Narrow" pitchFamily="34" charset="0"/>
                          <a:ea typeface="+mn-ea"/>
                          <a:cs typeface="+mn-cs"/>
                        </a:rPr>
                        <a:t>75.63</a:t>
                      </a:r>
                      <a:endParaRPr lang="en-US" sz="1800" b="1" kern="1200" dirty="0" smtClean="0">
                        <a:solidFill>
                          <a:schemeClr val="tx1"/>
                        </a:solidFill>
                        <a:latin typeface="Arial Narrow" pitchFamily="34" charset="0"/>
                        <a:ea typeface="+mn-ea"/>
                        <a:cs typeface="+mn-cs"/>
                      </a:endParaRPr>
                    </a:p>
                    <a:p>
                      <a:pPr algn="ctr">
                        <a:lnSpc>
                          <a:spcPct val="85000"/>
                        </a:lnSpc>
                      </a:pPr>
                      <a:r>
                        <a:rPr lang="en-US" sz="1800" b="1" kern="1200" dirty="0" smtClean="0">
                          <a:solidFill>
                            <a:schemeClr val="tx1"/>
                          </a:solidFill>
                          <a:latin typeface="Arial Narrow" pitchFamily="34" charset="0"/>
                          <a:ea typeface="+mn-ea"/>
                          <a:cs typeface="+mn-cs"/>
                        </a:rPr>
                        <a:t>(2013)</a:t>
                      </a:r>
                      <a:endParaRPr lang="en-US" sz="1800" b="1" dirty="0">
                        <a:latin typeface="Arial Narrow" pitchFamily="34" charset="0"/>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pPr>
                      <a:r>
                        <a:rPr lang="id-ID" sz="1800" b="1" dirty="0" smtClean="0">
                          <a:latin typeface="Arial Narrow" pitchFamily="34" charset="0"/>
                        </a:rPr>
                        <a:t>74,62</a:t>
                      </a:r>
                      <a:endParaRPr lang="en-US" sz="1800" b="1" dirty="0">
                        <a:latin typeface="Arial Narrow" pitchFamily="34" charset="0"/>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spcAft>
                          <a:spcPts val="0"/>
                        </a:spcAft>
                        <a:tabLst>
                          <a:tab pos="363220" algn="ctr"/>
                        </a:tabLst>
                      </a:pPr>
                      <a:endParaRPr lang="en-US" sz="1800" b="1" dirty="0">
                        <a:latin typeface="Arial Narrow" pitchFamily="34" charset="0"/>
                        <a:ea typeface="Times New Roman"/>
                        <a:cs typeface="Times New Roman"/>
                      </a:endParaRPr>
                    </a:p>
                  </a:txBody>
                  <a:tcPr marL="11720" marR="11720" marT="360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c>
                  <a:txBody>
                    <a:bodyPr/>
                    <a:lstStyle/>
                    <a:p>
                      <a:pPr algn="ctr">
                        <a:lnSpc>
                          <a:spcPct val="85000"/>
                        </a:lnSpc>
                        <a:spcAft>
                          <a:spcPts val="0"/>
                        </a:spcAft>
                      </a:pPr>
                      <a:r>
                        <a:rPr lang="id-ID" sz="1800" b="1" dirty="0">
                          <a:latin typeface="Arial Narrow" pitchFamily="34" charset="0"/>
                          <a:ea typeface="Times New Roman"/>
                          <a:cs typeface="Times New Roman"/>
                        </a:rPr>
                        <a:t>Susenas, BPS</a:t>
                      </a:r>
                      <a:endParaRPr lang="en-US" sz="1800" b="1" dirty="0">
                        <a:latin typeface="Arial Narrow" pitchFamily="34" charset="0"/>
                        <a:ea typeface="Times New Roman"/>
                        <a:cs typeface="Times New Roman"/>
                      </a:endParaRPr>
                    </a:p>
                  </a:txBody>
                  <a:tcPr marL="11720" marR="11720" marT="360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solidFill>
                      <a:srgbClr val="FFFFFF"/>
                    </a:solidFill>
                  </a:tcPr>
                </a:tc>
              </a:tr>
              <a:tr h="90264">
                <a:tc>
                  <a:txBody>
                    <a:bodyPr/>
                    <a:lstStyle/>
                    <a:p>
                      <a:pPr algn="just">
                        <a:lnSpc>
                          <a:spcPct val="85000"/>
                        </a:lnSpc>
                        <a:spcAft>
                          <a:spcPts val="0"/>
                        </a:spcAft>
                      </a:pPr>
                      <a:endParaRPr lang="id-ID" sz="1800" b="1">
                        <a:latin typeface="Arial Narrow" pitchFamily="34" charset="0"/>
                        <a:ea typeface="Times New Roman"/>
                        <a:cs typeface="Times New Roman"/>
                      </a:endParaRPr>
                    </a:p>
                  </a:txBody>
                  <a:tcPr marL="11720" marR="11720" marT="36000" marB="0">
                    <a:lnL w="28575" cap="flat" cmpd="sng" algn="ctr">
                      <a:solidFill>
                        <a:schemeClr val="accent1">
                          <a:lumMod val="5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solidFill>
                      <a:srgbClr val="FFFFFF"/>
                    </a:solidFill>
                  </a:tcPr>
                </a:tc>
                <a:tc>
                  <a:txBody>
                    <a:bodyPr/>
                    <a:lstStyle/>
                    <a:p>
                      <a:pPr algn="l">
                        <a:lnSpc>
                          <a:spcPct val="85000"/>
                        </a:lnSpc>
                        <a:spcAft>
                          <a:spcPts val="0"/>
                        </a:spcAft>
                        <a:buFontTx/>
                        <a:buChar char="-"/>
                      </a:pPr>
                      <a:r>
                        <a:rPr lang="id-ID" sz="1800" b="1" dirty="0" smtClean="0">
                          <a:latin typeface="Arial Narrow" pitchFamily="34" charset="0"/>
                          <a:ea typeface="Times New Roman"/>
                          <a:cs typeface="Times New Roman"/>
                        </a:rPr>
                        <a:t>Perdesaan</a:t>
                      </a:r>
                      <a:endParaRPr lang="en-US" sz="1800" b="1" dirty="0">
                        <a:latin typeface="Arial Narrow" pitchFamily="34" charset="0"/>
                        <a:ea typeface="Times New Roman"/>
                        <a:cs typeface="Times New Roman"/>
                      </a:endParaRPr>
                    </a:p>
                  </a:txBody>
                  <a:tcPr marL="3600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solidFill>
                      <a:srgbClr val="FFFFFF"/>
                    </a:solidFill>
                  </a:tcPr>
                </a:tc>
                <a:tc>
                  <a:txBody>
                    <a:bodyPr/>
                    <a:lstStyle/>
                    <a:p>
                      <a:pPr algn="ctr">
                        <a:lnSpc>
                          <a:spcPct val="85000"/>
                        </a:lnSpc>
                        <a:spcAft>
                          <a:spcPts val="0"/>
                        </a:spcAft>
                      </a:pPr>
                      <a:r>
                        <a:rPr lang="id-ID" sz="1800" b="1">
                          <a:latin typeface="Arial Narrow" pitchFamily="34" charset="0"/>
                          <a:ea typeface="Times New Roman"/>
                          <a:cs typeface="Times New Roman"/>
                        </a:rPr>
                        <a:t>13,37 </a:t>
                      </a:r>
                      <a:endParaRPr lang="en-US" sz="1800" b="1">
                        <a:latin typeface="Arial Narrow" pitchFamily="34" charset="0"/>
                        <a:ea typeface="Times New Roman"/>
                        <a:cs typeface="Times New Roman"/>
                      </a:endParaRPr>
                    </a:p>
                    <a:p>
                      <a:pPr algn="ctr">
                        <a:lnSpc>
                          <a:spcPct val="85000"/>
                        </a:lnSpc>
                        <a:spcAft>
                          <a:spcPts val="0"/>
                        </a:spcAft>
                      </a:pPr>
                      <a:r>
                        <a:rPr lang="id-ID" sz="1800" b="1">
                          <a:latin typeface="Arial Narrow" pitchFamily="34" charset="0"/>
                          <a:ea typeface="Times New Roman"/>
                          <a:cs typeface="Times New Roman"/>
                        </a:rPr>
                        <a:t>(2000)</a:t>
                      </a:r>
                      <a:endParaRPr lang="en-US" sz="1800" b="1">
                        <a:latin typeface="Arial Narrow" pitchFamily="34" charset="0"/>
                        <a:ea typeface="Times New Roman"/>
                        <a:cs typeface="Times New Roman"/>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solidFill>
                      <a:srgbClr val="FFFFFF"/>
                    </a:solidFill>
                  </a:tcPr>
                </a:tc>
                <a:tc>
                  <a:txBody>
                    <a:bodyPr/>
                    <a:lstStyle/>
                    <a:p>
                      <a:pPr algn="ctr">
                        <a:lnSpc>
                          <a:spcPct val="85000"/>
                        </a:lnSpc>
                        <a:spcAft>
                          <a:spcPts val="0"/>
                        </a:spcAft>
                      </a:pPr>
                      <a:r>
                        <a:rPr lang="en-US" sz="1800" b="1" dirty="0" smtClean="0">
                          <a:latin typeface="Arial Narrow" pitchFamily="34" charset="0"/>
                          <a:ea typeface="Times New Roman"/>
                          <a:cs typeface="Times New Roman"/>
                        </a:rPr>
                        <a:t>29</a:t>
                      </a:r>
                      <a:r>
                        <a:rPr lang="id-ID" sz="1800" b="1" dirty="0" smtClean="0">
                          <a:latin typeface="Arial Narrow" pitchFamily="34" charset="0"/>
                          <a:ea typeface="Times New Roman"/>
                          <a:cs typeface="Times New Roman"/>
                        </a:rPr>
                        <a:t>,</a:t>
                      </a:r>
                      <a:r>
                        <a:rPr lang="en-US" sz="1800" b="1" dirty="0" smtClean="0">
                          <a:latin typeface="Arial Narrow" pitchFamily="34" charset="0"/>
                          <a:ea typeface="Times New Roman"/>
                          <a:cs typeface="Times New Roman"/>
                        </a:rPr>
                        <a:t>53</a:t>
                      </a:r>
                      <a:endParaRPr lang="en-US" sz="1800" b="1" dirty="0">
                        <a:latin typeface="Arial Narrow" pitchFamily="34" charset="0"/>
                        <a:ea typeface="Times New Roman"/>
                        <a:cs typeface="Times New Roman"/>
                      </a:endParaRPr>
                    </a:p>
                    <a:p>
                      <a:pPr algn="ctr">
                        <a:lnSpc>
                          <a:spcPct val="85000"/>
                        </a:lnSpc>
                        <a:spcAft>
                          <a:spcPts val="0"/>
                        </a:spcAft>
                      </a:pPr>
                      <a:r>
                        <a:rPr lang="id-ID" sz="1800" b="1" dirty="0">
                          <a:latin typeface="Arial Narrow" pitchFamily="34" charset="0"/>
                          <a:ea typeface="Times New Roman"/>
                          <a:cs typeface="Times New Roman"/>
                        </a:rPr>
                        <a:t>(</a:t>
                      </a:r>
                      <a:r>
                        <a:rPr lang="id-ID" sz="1800" b="1" dirty="0" smtClean="0">
                          <a:latin typeface="Arial Narrow" pitchFamily="34" charset="0"/>
                          <a:ea typeface="Times New Roman"/>
                          <a:cs typeface="Times New Roman"/>
                        </a:rPr>
                        <a:t>201</a:t>
                      </a:r>
                      <a:r>
                        <a:rPr lang="en-US" sz="1800" b="1" dirty="0" smtClean="0">
                          <a:latin typeface="Arial Narrow" pitchFamily="34" charset="0"/>
                          <a:ea typeface="Times New Roman"/>
                          <a:cs typeface="Times New Roman"/>
                        </a:rPr>
                        <a:t>3</a:t>
                      </a:r>
                      <a:r>
                        <a:rPr lang="id-ID" sz="1800" b="1" dirty="0" smtClean="0">
                          <a:latin typeface="Arial Narrow" pitchFamily="34" charset="0"/>
                          <a:ea typeface="Times New Roman"/>
                          <a:cs typeface="Times New Roman"/>
                        </a:rPr>
                        <a:t>)</a:t>
                      </a:r>
                      <a:endParaRPr lang="en-US" sz="1800" b="1" dirty="0">
                        <a:latin typeface="Arial Narrow" pitchFamily="34" charset="0"/>
                        <a:ea typeface="Times New Roman"/>
                        <a:cs typeface="Times New Roman"/>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eaLnBrk="0">
                        <a:lnSpc>
                          <a:spcPct val="85000"/>
                        </a:lnSpc>
                      </a:pPr>
                      <a:r>
                        <a:rPr lang="id-ID" sz="1800" b="1" kern="1200" dirty="0" smtClean="0">
                          <a:solidFill>
                            <a:schemeClr val="tx1"/>
                          </a:solidFill>
                          <a:latin typeface="Arial Narrow" pitchFamily="34" charset="0"/>
                          <a:ea typeface="+mn-ea"/>
                          <a:cs typeface="+mn-cs"/>
                        </a:rPr>
                        <a:t>44.09</a:t>
                      </a:r>
                      <a:endParaRPr lang="en-US" sz="1800" b="1" kern="1200" dirty="0" smtClean="0">
                        <a:solidFill>
                          <a:schemeClr val="tx1"/>
                        </a:solidFill>
                        <a:latin typeface="Arial Narrow" pitchFamily="34" charset="0"/>
                        <a:ea typeface="+mn-ea"/>
                        <a:cs typeface="+mn-cs"/>
                      </a:endParaRPr>
                    </a:p>
                    <a:p>
                      <a:pPr algn="ctr">
                        <a:lnSpc>
                          <a:spcPct val="85000"/>
                        </a:lnSpc>
                      </a:pPr>
                      <a:r>
                        <a:rPr lang="en-US" sz="1800" b="1" kern="1200" dirty="0" smtClean="0">
                          <a:solidFill>
                            <a:schemeClr val="tx1"/>
                          </a:solidFill>
                          <a:latin typeface="Arial Narrow" pitchFamily="34" charset="0"/>
                          <a:ea typeface="+mn-ea"/>
                          <a:cs typeface="+mn-cs"/>
                        </a:rPr>
                        <a:t>(2013)</a:t>
                      </a:r>
                      <a:endParaRPr lang="en-US" sz="1800" b="1" dirty="0">
                        <a:latin typeface="Arial Narrow" pitchFamily="34" charset="0"/>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solidFill>
                      <a:srgbClr val="FFFFFF"/>
                    </a:solidFill>
                  </a:tcPr>
                </a:tc>
                <a:tc>
                  <a:txBody>
                    <a:bodyPr/>
                    <a:lstStyle/>
                    <a:p>
                      <a:pPr algn="ctr">
                        <a:lnSpc>
                          <a:spcPct val="85000"/>
                        </a:lnSpc>
                      </a:pPr>
                      <a:r>
                        <a:rPr lang="id-ID" sz="1800" b="1" dirty="0" smtClean="0">
                          <a:latin typeface="Arial Narrow" pitchFamily="34" charset="0"/>
                        </a:rPr>
                        <a:t>69,62</a:t>
                      </a:r>
                      <a:endParaRPr lang="en-US" sz="1800" b="1" dirty="0">
                        <a:latin typeface="Arial Narrow" pitchFamily="34" charset="0"/>
                      </a:endParaRPr>
                    </a:p>
                  </a:txBody>
                  <a:tcPr marL="11720" marR="1172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solidFill>
                      <a:srgbClr val="FFFFFF"/>
                    </a:solidFill>
                  </a:tcPr>
                </a:tc>
                <a:tc>
                  <a:txBody>
                    <a:bodyPr/>
                    <a:lstStyle/>
                    <a:p>
                      <a:pPr algn="ctr">
                        <a:lnSpc>
                          <a:spcPct val="85000"/>
                        </a:lnSpc>
                        <a:spcAft>
                          <a:spcPts val="0"/>
                        </a:spcAft>
                        <a:tabLst>
                          <a:tab pos="363220" algn="ctr"/>
                        </a:tabLst>
                      </a:pPr>
                      <a:endParaRPr lang="en-US" sz="1800" b="1" dirty="0">
                        <a:latin typeface="Arial Narrow" pitchFamily="34" charset="0"/>
                        <a:ea typeface="Times New Roman"/>
                        <a:cs typeface="Times New Roman"/>
                      </a:endParaRPr>
                    </a:p>
                  </a:txBody>
                  <a:tcPr marL="11720" marR="11720" marT="360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solidFill>
                      <a:srgbClr val="FFFFFF"/>
                    </a:solidFill>
                  </a:tcPr>
                </a:tc>
                <a:tc>
                  <a:txBody>
                    <a:bodyPr/>
                    <a:lstStyle/>
                    <a:p>
                      <a:pPr algn="ctr">
                        <a:lnSpc>
                          <a:spcPct val="85000"/>
                        </a:lnSpc>
                        <a:spcAft>
                          <a:spcPts val="0"/>
                        </a:spcAft>
                      </a:pPr>
                      <a:r>
                        <a:rPr lang="id-ID" sz="1800" b="1" dirty="0">
                          <a:latin typeface="Arial Narrow" pitchFamily="34" charset="0"/>
                          <a:ea typeface="Times New Roman"/>
                          <a:cs typeface="Times New Roman"/>
                        </a:rPr>
                        <a:t>Susenas, BPS</a:t>
                      </a:r>
                      <a:endParaRPr lang="en-US" sz="1800" b="1" dirty="0">
                        <a:latin typeface="Arial Narrow" pitchFamily="34" charset="0"/>
                        <a:ea typeface="Times New Roman"/>
                        <a:cs typeface="Times New Roman"/>
                      </a:endParaRPr>
                    </a:p>
                  </a:txBody>
                  <a:tcPr marL="11720" marR="11720" marT="360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solidFill>
                      <a:srgbClr val="FFFFFF"/>
                    </a:solidFill>
                  </a:tcPr>
                </a:tc>
              </a:tr>
            </a:tbl>
          </a:graphicData>
        </a:graphic>
      </p:graphicFrame>
      <p:sp>
        <p:nvSpPr>
          <p:cNvPr id="9" name="AutoShape 1"/>
          <p:cNvSpPr>
            <a:spLocks noChangeAspect="1" noChangeArrowheads="1"/>
          </p:cNvSpPr>
          <p:nvPr/>
        </p:nvSpPr>
        <p:spPr bwMode="auto">
          <a:xfrm>
            <a:off x="7348939" y="4518858"/>
            <a:ext cx="263525" cy="209550"/>
          </a:xfrm>
          <a:prstGeom prst="flowChartMerge">
            <a:avLst/>
          </a:prstGeom>
          <a:solidFill>
            <a:srgbClr val="FFCC00"/>
          </a:solidFill>
          <a:ln w="9525">
            <a:solidFill>
              <a:srgbClr val="FFCC00"/>
            </a:solidFill>
            <a:miter lim="800000"/>
            <a:headEnd/>
            <a:tailEnd/>
          </a:ln>
        </p:spPr>
        <p:txBody>
          <a:bodyPr/>
          <a:lstStyle/>
          <a:p>
            <a:endParaRPr lang="en-US"/>
          </a:p>
        </p:txBody>
      </p:sp>
      <p:sp>
        <p:nvSpPr>
          <p:cNvPr id="11" name="AutoShape 1"/>
          <p:cNvSpPr>
            <a:spLocks noChangeAspect="1" noChangeArrowheads="1"/>
          </p:cNvSpPr>
          <p:nvPr/>
        </p:nvSpPr>
        <p:spPr bwMode="auto">
          <a:xfrm>
            <a:off x="7352878" y="5764228"/>
            <a:ext cx="263525" cy="209550"/>
          </a:xfrm>
          <a:prstGeom prst="flowChartMerge">
            <a:avLst/>
          </a:prstGeom>
          <a:solidFill>
            <a:srgbClr val="FFCC00"/>
          </a:solidFill>
          <a:ln w="9525">
            <a:solidFill>
              <a:srgbClr val="FFCC00"/>
            </a:solidFill>
            <a:miter lim="800000"/>
            <a:headEnd/>
            <a:tailEnd/>
          </a:ln>
        </p:spPr>
        <p:txBody>
          <a:bodyPr/>
          <a:lstStyle/>
          <a:p>
            <a:endParaRPr lang="en-US"/>
          </a:p>
        </p:txBody>
      </p:sp>
      <p:sp>
        <p:nvSpPr>
          <p:cNvPr id="12" name="Slide Number Placeholder 11"/>
          <p:cNvSpPr>
            <a:spLocks noGrp="1"/>
          </p:cNvSpPr>
          <p:nvPr>
            <p:ph type="sldNum" sz="quarter" idx="12"/>
          </p:nvPr>
        </p:nvSpPr>
        <p:spPr/>
        <p:txBody>
          <a:bodyPr/>
          <a:lstStyle/>
          <a:p>
            <a:fld id="{D5B8C208-C1C0-4F6A-A962-AA7B120C912F}" type="slidenum">
              <a:rPr lang="en-US" smtClean="0"/>
              <a:pPr/>
              <a:t>12</a:t>
            </a:fld>
            <a:endParaRPr lang="en-US"/>
          </a:p>
        </p:txBody>
      </p:sp>
      <p:sp>
        <p:nvSpPr>
          <p:cNvPr id="13" name="Oval 3"/>
          <p:cNvSpPr>
            <a:spLocks noChangeArrowheads="1"/>
          </p:cNvSpPr>
          <p:nvPr/>
        </p:nvSpPr>
        <p:spPr bwMode="auto">
          <a:xfrm>
            <a:off x="7348938" y="3286124"/>
            <a:ext cx="228600" cy="228600"/>
          </a:xfrm>
          <a:prstGeom prst="ellipse">
            <a:avLst/>
          </a:prstGeom>
          <a:solidFill>
            <a:srgbClr val="99CC00"/>
          </a:solidFill>
          <a:ln w="9525">
            <a:solidFill>
              <a:srgbClr val="99CC00"/>
            </a:solidFill>
            <a:round/>
            <a:headEnd/>
            <a:tailEnd/>
          </a:ln>
        </p:spPr>
        <p:txBody>
          <a:bodyPr/>
          <a:lstStyle/>
          <a:p>
            <a:endParaRPr lang="en-US"/>
          </a:p>
        </p:txBody>
      </p:sp>
      <p:sp>
        <p:nvSpPr>
          <p:cNvPr id="14" name="AutoShape 12"/>
          <p:cNvSpPr>
            <a:spLocks noChangeAspect="1" noChangeArrowheads="1"/>
          </p:cNvSpPr>
          <p:nvPr/>
        </p:nvSpPr>
        <p:spPr bwMode="auto">
          <a:xfrm rot="-5400000">
            <a:off x="7340240" y="2598731"/>
            <a:ext cx="263525" cy="209550"/>
          </a:xfrm>
          <a:prstGeom prst="flowChartMerge">
            <a:avLst/>
          </a:prstGeom>
          <a:solidFill>
            <a:srgbClr val="339966"/>
          </a:solidFill>
          <a:ln w="9525">
            <a:solidFill>
              <a:srgbClr val="339966"/>
            </a:solidFill>
            <a:miter lim="800000"/>
            <a:headEnd/>
            <a:tailEnd/>
          </a:ln>
        </p:spPr>
        <p:txBody>
          <a:bodyPr/>
          <a:lstStyle/>
          <a:p>
            <a:endParaRPr lang="en-US"/>
          </a:p>
        </p:txBody>
      </p:sp>
      <p:sp>
        <p:nvSpPr>
          <p:cNvPr id="15" name="AutoShape 12"/>
          <p:cNvSpPr>
            <a:spLocks noChangeAspect="1" noChangeArrowheads="1"/>
          </p:cNvSpPr>
          <p:nvPr/>
        </p:nvSpPr>
        <p:spPr bwMode="auto">
          <a:xfrm rot="-5400000">
            <a:off x="7352433" y="3741739"/>
            <a:ext cx="263525" cy="209550"/>
          </a:xfrm>
          <a:prstGeom prst="flowChartMerge">
            <a:avLst/>
          </a:prstGeom>
          <a:solidFill>
            <a:srgbClr val="339966"/>
          </a:solidFill>
          <a:ln w="9525">
            <a:solidFill>
              <a:srgbClr val="339966"/>
            </a:solidFill>
            <a:miter lim="800000"/>
            <a:headEnd/>
            <a:tailEnd/>
          </a:ln>
        </p:spPr>
        <p:txBody>
          <a:bodyPr/>
          <a:lstStyle/>
          <a:p>
            <a:endParaRPr lang="en-US"/>
          </a:p>
        </p:txBody>
      </p:sp>
      <p:sp>
        <p:nvSpPr>
          <p:cNvPr id="16" name="AutoShape 12"/>
          <p:cNvSpPr>
            <a:spLocks noChangeAspect="1" noChangeArrowheads="1"/>
          </p:cNvSpPr>
          <p:nvPr/>
        </p:nvSpPr>
        <p:spPr bwMode="auto">
          <a:xfrm rot="-5400000">
            <a:off x="7361577" y="5241938"/>
            <a:ext cx="263525" cy="209550"/>
          </a:xfrm>
          <a:prstGeom prst="flowChartMerge">
            <a:avLst/>
          </a:prstGeom>
          <a:solidFill>
            <a:srgbClr val="339966"/>
          </a:solidFill>
          <a:ln w="9525">
            <a:solidFill>
              <a:srgbClr val="339966"/>
            </a:solidFill>
            <a:miter lim="800000"/>
            <a:headEnd/>
            <a:tailEnd/>
          </a:ln>
        </p:spPr>
        <p:txBody>
          <a:bodyPr/>
          <a:lstStyle/>
          <a:p>
            <a:endParaRPr lang="en-US"/>
          </a:p>
        </p:txBody>
      </p:sp>
      <p:sp>
        <p:nvSpPr>
          <p:cNvPr id="18" name="Rectangle 17"/>
          <p:cNvSpPr/>
          <p:nvPr/>
        </p:nvSpPr>
        <p:spPr>
          <a:xfrm>
            <a:off x="500034" y="6143644"/>
            <a:ext cx="7715304" cy="338554"/>
          </a:xfrm>
          <a:prstGeom prst="rect">
            <a:avLst/>
          </a:prstGeom>
          <a:solidFill>
            <a:schemeClr val="bg1"/>
          </a:solidFill>
        </p:spPr>
        <p:txBody>
          <a:bodyPr wrap="square">
            <a:spAutoFit/>
          </a:bodyPr>
          <a:lstStyle/>
          <a:p>
            <a:r>
              <a:rPr lang="id-ID" sz="1600" b="1" dirty="0" smtClean="0"/>
              <a:t>Ket :            Sudah tercapai               Akan tercapai               Perlu perhatian khusus</a:t>
            </a:r>
            <a:endParaRPr lang="id-ID" sz="1600" b="1" dirty="0"/>
          </a:p>
        </p:txBody>
      </p:sp>
      <p:sp>
        <p:nvSpPr>
          <p:cNvPr id="19" name="Oval 3"/>
          <p:cNvSpPr>
            <a:spLocks noChangeArrowheads="1"/>
          </p:cNvSpPr>
          <p:nvPr/>
        </p:nvSpPr>
        <p:spPr bwMode="auto">
          <a:xfrm>
            <a:off x="1214414" y="6215082"/>
            <a:ext cx="228600" cy="228600"/>
          </a:xfrm>
          <a:prstGeom prst="ellipse">
            <a:avLst/>
          </a:prstGeom>
          <a:solidFill>
            <a:srgbClr val="99CC00"/>
          </a:solidFill>
          <a:ln w="9525">
            <a:solidFill>
              <a:srgbClr val="99CC00"/>
            </a:solidFill>
            <a:round/>
            <a:headEnd/>
            <a:tailEnd/>
          </a:ln>
        </p:spPr>
        <p:txBody>
          <a:bodyPr/>
          <a:lstStyle/>
          <a:p>
            <a:endParaRPr lang="en-US"/>
          </a:p>
        </p:txBody>
      </p:sp>
      <p:sp>
        <p:nvSpPr>
          <p:cNvPr id="20" name="AutoShape 12"/>
          <p:cNvSpPr>
            <a:spLocks noChangeAspect="1" noChangeArrowheads="1"/>
          </p:cNvSpPr>
          <p:nvPr/>
        </p:nvSpPr>
        <p:spPr bwMode="auto">
          <a:xfrm rot="-5400000">
            <a:off x="3152066" y="6218320"/>
            <a:ext cx="263525" cy="209550"/>
          </a:xfrm>
          <a:prstGeom prst="flowChartMerge">
            <a:avLst/>
          </a:prstGeom>
          <a:solidFill>
            <a:srgbClr val="339966"/>
          </a:solidFill>
          <a:ln w="9525">
            <a:solidFill>
              <a:srgbClr val="339966"/>
            </a:solidFill>
            <a:miter lim="800000"/>
            <a:headEnd/>
            <a:tailEnd/>
          </a:ln>
        </p:spPr>
        <p:txBody>
          <a:bodyPr/>
          <a:lstStyle/>
          <a:p>
            <a:endParaRPr lang="en-US"/>
          </a:p>
        </p:txBody>
      </p:sp>
      <p:sp>
        <p:nvSpPr>
          <p:cNvPr id="21" name="AutoShape 1"/>
          <p:cNvSpPr>
            <a:spLocks noChangeAspect="1" noChangeArrowheads="1"/>
          </p:cNvSpPr>
          <p:nvPr/>
        </p:nvSpPr>
        <p:spPr bwMode="auto">
          <a:xfrm>
            <a:off x="5000629" y="6215082"/>
            <a:ext cx="263525" cy="209550"/>
          </a:xfrm>
          <a:prstGeom prst="flowChartMerge">
            <a:avLst/>
          </a:prstGeom>
          <a:solidFill>
            <a:srgbClr val="FFCC00"/>
          </a:solidFill>
          <a:ln w="9525">
            <a:solidFill>
              <a:srgbClr val="FFCC00"/>
            </a:solidFill>
            <a:miter lim="800000"/>
            <a:headEnd/>
            <a:tailEnd/>
          </a:ln>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8662" y="2527695"/>
            <a:ext cx="7358114" cy="615553"/>
          </a:xfrm>
          <a:prstGeom prst="rect">
            <a:avLst/>
          </a:prstGeom>
          <a:noFill/>
        </p:spPr>
        <p:txBody>
          <a:bodyPr wrap="square" rtlCol="0">
            <a:spAutoFit/>
          </a:bodyPr>
          <a:lstStyle/>
          <a:p>
            <a:pPr marL="534988" indent="-534988" algn="ctr">
              <a:lnSpc>
                <a:spcPct val="85000"/>
              </a:lnSpc>
              <a:spcBef>
                <a:spcPts val="900"/>
              </a:spcBef>
            </a:pPr>
            <a:r>
              <a:rPr lang="en-US" sz="4000" b="1" spc="-110" dirty="0" smtClean="0">
                <a:solidFill>
                  <a:srgbClr val="000066"/>
                </a:solidFill>
                <a:latin typeface="Tahoma" pitchFamily="34" charset="0"/>
                <a:ea typeface="Tahoma" pitchFamily="34" charset="0"/>
                <a:cs typeface="Tahoma" pitchFamily="34" charset="0"/>
              </a:rPr>
              <a:t>Air </a:t>
            </a:r>
            <a:r>
              <a:rPr lang="en-US" sz="4000" b="1" spc="-110" dirty="0" err="1" smtClean="0">
                <a:solidFill>
                  <a:srgbClr val="000066"/>
                </a:solidFill>
                <a:latin typeface="Tahoma" pitchFamily="34" charset="0"/>
                <a:ea typeface="Tahoma" pitchFamily="34" charset="0"/>
                <a:cs typeface="Tahoma" pitchFamily="34" charset="0"/>
              </a:rPr>
              <a:t>Minum</a:t>
            </a:r>
            <a:r>
              <a:rPr lang="en-US" sz="4000" b="1" spc="-110" dirty="0" smtClean="0">
                <a:solidFill>
                  <a:srgbClr val="000066"/>
                </a:solidFill>
                <a:latin typeface="Tahoma" pitchFamily="34" charset="0"/>
                <a:ea typeface="Tahoma" pitchFamily="34" charset="0"/>
                <a:cs typeface="Tahoma" pitchFamily="34" charset="0"/>
              </a:rPr>
              <a:t> </a:t>
            </a:r>
            <a:r>
              <a:rPr lang="en-US" sz="4000" b="1" spc="-110" dirty="0" err="1" smtClean="0">
                <a:solidFill>
                  <a:srgbClr val="000066"/>
                </a:solidFill>
                <a:latin typeface="Tahoma" pitchFamily="34" charset="0"/>
                <a:ea typeface="Tahoma" pitchFamily="34" charset="0"/>
                <a:cs typeface="Tahoma" pitchFamily="34" charset="0"/>
              </a:rPr>
              <a:t>Layak</a:t>
            </a:r>
            <a:endParaRPr lang="id-ID" sz="4000" b="1" spc="-110" dirty="0" smtClean="0">
              <a:solidFill>
                <a:srgbClr val="000066"/>
              </a:solidFill>
              <a:latin typeface="Tahoma" pitchFamily="34" charset="0"/>
              <a:ea typeface="Tahoma" pitchFamily="34" charset="0"/>
              <a:cs typeface="Tahoma" pitchFamily="34" charset="0"/>
            </a:endParaRPr>
          </a:p>
        </p:txBody>
      </p:sp>
      <p:sp>
        <p:nvSpPr>
          <p:cNvPr id="5" name="Isosceles Triangle 4"/>
          <p:cNvSpPr/>
          <p:nvPr/>
        </p:nvSpPr>
        <p:spPr>
          <a:xfrm rot="5400000">
            <a:off x="2114533" y="2699053"/>
            <a:ext cx="285752" cy="228602"/>
          </a:xfrm>
          <a:prstGeom prst="triangl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85694" y="642918"/>
            <a:ext cx="8972581" cy="6143668"/>
          </a:xfrm>
          <a:prstGeom prst="rect">
            <a:avLst/>
          </a:prstGeom>
          <a:noFill/>
          <a:ln w="9525">
            <a:noFill/>
            <a:miter lim="800000"/>
            <a:headEnd/>
            <a:tailEnd/>
          </a:ln>
          <a:effectLst/>
        </p:spPr>
      </p:pic>
      <p:sp>
        <p:nvSpPr>
          <p:cNvPr id="5" name="TextBox 4"/>
          <p:cNvSpPr txBox="1"/>
          <p:nvPr/>
        </p:nvSpPr>
        <p:spPr>
          <a:xfrm>
            <a:off x="223807" y="47625"/>
            <a:ext cx="8786874" cy="591444"/>
          </a:xfrm>
          <a:prstGeom prst="rect">
            <a:avLst/>
          </a:prstGeom>
          <a:noFill/>
        </p:spPr>
        <p:txBody>
          <a:bodyPr wrap="square" rtlCol="0">
            <a:spAutoFit/>
          </a:bodyPr>
          <a:lstStyle/>
          <a:p>
            <a:pPr algn="ctr">
              <a:lnSpc>
                <a:spcPct val="85000"/>
              </a:lnSpc>
            </a:pPr>
            <a:r>
              <a:rPr lang="en-US" sz="1900" b="1" dirty="0" err="1" smtClean="0">
                <a:latin typeface="Arial Black" pitchFamily="34" charset="0"/>
              </a:rPr>
              <a:t>Perbandingan</a:t>
            </a:r>
            <a:r>
              <a:rPr lang="en-US" sz="1900" b="1" dirty="0" smtClean="0">
                <a:latin typeface="Arial Black" pitchFamily="34" charset="0"/>
              </a:rPr>
              <a:t> </a:t>
            </a:r>
            <a:r>
              <a:rPr lang="en-US" sz="1900" b="1" dirty="0" err="1" smtClean="0">
                <a:latin typeface="Arial Black" pitchFamily="34" charset="0"/>
              </a:rPr>
              <a:t>Akses</a:t>
            </a:r>
            <a:r>
              <a:rPr lang="en-US" sz="1900" b="1" dirty="0" smtClean="0">
                <a:latin typeface="Arial Black" pitchFamily="34" charset="0"/>
              </a:rPr>
              <a:t> Air </a:t>
            </a:r>
            <a:r>
              <a:rPr lang="en-US" sz="1900" b="1" dirty="0" err="1" smtClean="0">
                <a:latin typeface="Arial Black" pitchFamily="34" charset="0"/>
              </a:rPr>
              <a:t>Minum</a:t>
            </a:r>
            <a:r>
              <a:rPr lang="en-US" sz="1900" b="1" dirty="0" smtClean="0">
                <a:latin typeface="Arial Black" pitchFamily="34" charset="0"/>
              </a:rPr>
              <a:t> </a:t>
            </a:r>
            <a:r>
              <a:rPr lang="en-US" sz="1900" b="1" dirty="0" err="1" smtClean="0">
                <a:latin typeface="Arial Black" pitchFamily="34" charset="0"/>
              </a:rPr>
              <a:t>Layak</a:t>
            </a:r>
            <a:r>
              <a:rPr lang="en-US" sz="1900" b="1" dirty="0" smtClean="0">
                <a:latin typeface="Arial Black" pitchFamily="34" charset="0"/>
              </a:rPr>
              <a:t> </a:t>
            </a:r>
            <a:r>
              <a:rPr lang="en-US" sz="1900" b="1" dirty="0" err="1" smtClean="0">
                <a:latin typeface="Arial Black" pitchFamily="34" charset="0"/>
              </a:rPr>
              <a:t>Tahun</a:t>
            </a:r>
            <a:r>
              <a:rPr lang="en-US" sz="1900" b="1" dirty="0" smtClean="0">
                <a:latin typeface="Arial Black" pitchFamily="34" charset="0"/>
              </a:rPr>
              <a:t> 2011-2013</a:t>
            </a:r>
          </a:p>
          <a:p>
            <a:pPr algn="ctr">
              <a:lnSpc>
                <a:spcPct val="85000"/>
              </a:lnSpc>
            </a:pPr>
            <a:r>
              <a:rPr lang="en-US" sz="1900" b="1" dirty="0" err="1" smtClean="0">
                <a:latin typeface="Arial Black" pitchFamily="34" charset="0"/>
              </a:rPr>
              <a:t>Menurut</a:t>
            </a:r>
            <a:r>
              <a:rPr lang="en-US" sz="1900" b="1" dirty="0" smtClean="0">
                <a:latin typeface="Arial Black" pitchFamily="34" charset="0"/>
              </a:rPr>
              <a:t> </a:t>
            </a:r>
            <a:r>
              <a:rPr lang="en-US" sz="1900" b="1" dirty="0" err="1" smtClean="0">
                <a:latin typeface="Arial Black" pitchFamily="34" charset="0"/>
              </a:rPr>
              <a:t>Kabupaten</a:t>
            </a:r>
            <a:r>
              <a:rPr lang="en-US" sz="1900" b="1" dirty="0" smtClean="0">
                <a:latin typeface="Arial Black" pitchFamily="34" charset="0"/>
              </a:rPr>
              <a:t>/Kota </a:t>
            </a:r>
            <a:r>
              <a:rPr lang="en-US" sz="1900" b="1" dirty="0" err="1" smtClean="0">
                <a:latin typeface="Arial Black" pitchFamily="34" charset="0"/>
              </a:rPr>
              <a:t>di</a:t>
            </a:r>
            <a:r>
              <a:rPr lang="en-US" sz="1900" b="1" dirty="0" smtClean="0">
                <a:latin typeface="Arial Black" pitchFamily="34" charset="0"/>
              </a:rPr>
              <a:t> Sumatera Barat</a:t>
            </a:r>
            <a:endParaRPr lang="en-US" sz="1900" b="1" dirty="0">
              <a:latin typeface="Arial Black"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85694" y="642918"/>
            <a:ext cx="8982106" cy="6143668"/>
          </a:xfrm>
          <a:prstGeom prst="rect">
            <a:avLst/>
          </a:prstGeom>
          <a:noFill/>
          <a:ln w="9525">
            <a:noFill/>
            <a:miter lim="800000"/>
            <a:headEnd/>
            <a:tailEnd/>
          </a:ln>
          <a:effectLst/>
        </p:spPr>
      </p:pic>
      <p:sp>
        <p:nvSpPr>
          <p:cNvPr id="3" name="TextBox 2"/>
          <p:cNvSpPr txBox="1"/>
          <p:nvPr/>
        </p:nvSpPr>
        <p:spPr>
          <a:xfrm>
            <a:off x="223807" y="47625"/>
            <a:ext cx="8786874" cy="589392"/>
          </a:xfrm>
          <a:prstGeom prst="rect">
            <a:avLst/>
          </a:prstGeom>
          <a:noFill/>
        </p:spPr>
        <p:txBody>
          <a:bodyPr wrap="square" rtlCol="0">
            <a:spAutoFit/>
          </a:bodyPr>
          <a:lstStyle/>
          <a:p>
            <a:pPr algn="ctr">
              <a:lnSpc>
                <a:spcPct val="85000"/>
              </a:lnSpc>
            </a:pPr>
            <a:r>
              <a:rPr lang="en-US" sz="1900" b="1" dirty="0" err="1" smtClean="0">
                <a:latin typeface="Arial Black" pitchFamily="34" charset="0"/>
              </a:rPr>
              <a:t>Perbandingan</a:t>
            </a:r>
            <a:r>
              <a:rPr lang="en-US" sz="1900" b="1" dirty="0" smtClean="0">
                <a:latin typeface="Arial Black" pitchFamily="34" charset="0"/>
              </a:rPr>
              <a:t> </a:t>
            </a:r>
            <a:r>
              <a:rPr lang="en-US" sz="1900" b="1" dirty="0" err="1" smtClean="0">
                <a:latin typeface="Arial Black" pitchFamily="34" charset="0"/>
              </a:rPr>
              <a:t>Akses</a:t>
            </a:r>
            <a:r>
              <a:rPr lang="en-US" sz="1900" b="1" dirty="0" smtClean="0">
                <a:latin typeface="Arial Black" pitchFamily="34" charset="0"/>
              </a:rPr>
              <a:t> Air </a:t>
            </a:r>
            <a:r>
              <a:rPr lang="en-US" sz="1900" b="1" dirty="0" err="1" smtClean="0">
                <a:latin typeface="Arial Black" pitchFamily="34" charset="0"/>
              </a:rPr>
              <a:t>Minum</a:t>
            </a:r>
            <a:r>
              <a:rPr lang="en-US" sz="1900" b="1" dirty="0" smtClean="0">
                <a:latin typeface="Arial Black" pitchFamily="34" charset="0"/>
              </a:rPr>
              <a:t> </a:t>
            </a:r>
            <a:r>
              <a:rPr lang="en-US" sz="1900" b="1" dirty="0" err="1" smtClean="0">
                <a:latin typeface="Arial Black" pitchFamily="34" charset="0"/>
              </a:rPr>
              <a:t>Layak</a:t>
            </a:r>
            <a:r>
              <a:rPr lang="en-US" sz="1900" b="1" dirty="0" smtClean="0">
                <a:latin typeface="Arial Black" pitchFamily="34" charset="0"/>
              </a:rPr>
              <a:t> </a:t>
            </a:r>
            <a:r>
              <a:rPr lang="en-US" sz="1900" b="1" dirty="0" err="1" smtClean="0">
                <a:latin typeface="Arial Black" pitchFamily="34" charset="0"/>
              </a:rPr>
              <a:t>Tahun</a:t>
            </a:r>
            <a:r>
              <a:rPr lang="en-US" sz="1900" b="1" dirty="0" smtClean="0">
                <a:latin typeface="Arial Black" pitchFamily="34" charset="0"/>
              </a:rPr>
              <a:t> 2013</a:t>
            </a:r>
          </a:p>
          <a:p>
            <a:pPr algn="ctr">
              <a:lnSpc>
                <a:spcPct val="85000"/>
              </a:lnSpc>
            </a:pPr>
            <a:r>
              <a:rPr lang="en-US" sz="1900" b="1" dirty="0" err="1" smtClean="0">
                <a:latin typeface="Arial Black" pitchFamily="34" charset="0"/>
              </a:rPr>
              <a:t>Menurut</a:t>
            </a:r>
            <a:r>
              <a:rPr lang="en-US" sz="1900" b="1" dirty="0" smtClean="0">
                <a:latin typeface="Arial Black" pitchFamily="34" charset="0"/>
              </a:rPr>
              <a:t> </a:t>
            </a:r>
            <a:r>
              <a:rPr lang="en-US" sz="1900" b="1" dirty="0" err="1" smtClean="0">
                <a:latin typeface="Arial Black" pitchFamily="34" charset="0"/>
              </a:rPr>
              <a:t>Kabupaten</a:t>
            </a:r>
            <a:r>
              <a:rPr lang="en-US" sz="1900" b="1" dirty="0" smtClean="0">
                <a:latin typeface="Arial Black" pitchFamily="34" charset="0"/>
              </a:rPr>
              <a:t>/Kota </a:t>
            </a:r>
            <a:r>
              <a:rPr lang="en-US" sz="1900" b="1" dirty="0" err="1" smtClean="0">
                <a:latin typeface="Arial Black" pitchFamily="34" charset="0"/>
              </a:rPr>
              <a:t>di</a:t>
            </a:r>
            <a:r>
              <a:rPr lang="en-US" sz="1900" b="1" dirty="0" smtClean="0">
                <a:latin typeface="Arial Black" pitchFamily="34" charset="0"/>
              </a:rPr>
              <a:t> Sumatera Barat, </a:t>
            </a:r>
            <a:r>
              <a:rPr lang="en-US" sz="1900" b="1" dirty="0" err="1" smtClean="0">
                <a:latin typeface="Arial Black" pitchFamily="34" charset="0"/>
              </a:rPr>
              <a:t>Provinsi</a:t>
            </a:r>
            <a:r>
              <a:rPr lang="en-US" sz="1900" b="1" dirty="0">
                <a:latin typeface="Arial Black" pitchFamily="34" charset="0"/>
              </a:rPr>
              <a:t> </a:t>
            </a:r>
            <a:r>
              <a:rPr lang="en-US" sz="1900" b="1" dirty="0" smtClean="0">
                <a:latin typeface="Arial Black" pitchFamily="34" charset="0"/>
              </a:rPr>
              <a:t>&amp; </a:t>
            </a:r>
            <a:r>
              <a:rPr lang="en-US" sz="1900" b="1" dirty="0" err="1" smtClean="0">
                <a:latin typeface="Arial Black" pitchFamily="34" charset="0"/>
              </a:rPr>
              <a:t>Nasional</a:t>
            </a:r>
            <a:endParaRPr lang="en-US" sz="1900" b="1" dirty="0">
              <a:latin typeface="Arial Black"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2910" y="2527695"/>
            <a:ext cx="7358114" cy="615553"/>
          </a:xfrm>
          <a:prstGeom prst="rect">
            <a:avLst/>
          </a:prstGeom>
          <a:noFill/>
        </p:spPr>
        <p:txBody>
          <a:bodyPr wrap="square" rtlCol="0">
            <a:spAutoFit/>
          </a:bodyPr>
          <a:lstStyle/>
          <a:p>
            <a:pPr marL="534988" indent="-534988" algn="ctr">
              <a:lnSpc>
                <a:spcPct val="85000"/>
              </a:lnSpc>
              <a:spcBef>
                <a:spcPts val="900"/>
              </a:spcBef>
            </a:pPr>
            <a:r>
              <a:rPr lang="en-US" sz="4000" b="1" spc="-110" dirty="0" err="1" smtClean="0">
                <a:solidFill>
                  <a:srgbClr val="000066"/>
                </a:solidFill>
                <a:latin typeface="Tahoma" pitchFamily="34" charset="0"/>
                <a:ea typeface="Tahoma" pitchFamily="34" charset="0"/>
                <a:cs typeface="Tahoma" pitchFamily="34" charset="0"/>
              </a:rPr>
              <a:t>Sanitasi</a:t>
            </a:r>
            <a:r>
              <a:rPr lang="en-US" sz="4000" b="1" spc="-110" dirty="0" smtClean="0">
                <a:solidFill>
                  <a:srgbClr val="000066"/>
                </a:solidFill>
                <a:latin typeface="Tahoma" pitchFamily="34" charset="0"/>
                <a:ea typeface="Tahoma" pitchFamily="34" charset="0"/>
                <a:cs typeface="Tahoma" pitchFamily="34" charset="0"/>
              </a:rPr>
              <a:t> </a:t>
            </a:r>
            <a:r>
              <a:rPr lang="en-US" sz="4000" b="1" spc="-110" dirty="0" err="1" smtClean="0">
                <a:solidFill>
                  <a:srgbClr val="000066"/>
                </a:solidFill>
                <a:latin typeface="Tahoma" pitchFamily="34" charset="0"/>
                <a:ea typeface="Tahoma" pitchFamily="34" charset="0"/>
                <a:cs typeface="Tahoma" pitchFamily="34" charset="0"/>
              </a:rPr>
              <a:t>Dasar</a:t>
            </a:r>
            <a:endParaRPr lang="id-ID" sz="4000" b="1" spc="-110" dirty="0" smtClean="0">
              <a:solidFill>
                <a:srgbClr val="000066"/>
              </a:solidFill>
              <a:latin typeface="Tahoma" pitchFamily="34" charset="0"/>
              <a:ea typeface="Tahoma" pitchFamily="34" charset="0"/>
              <a:cs typeface="Tahoma" pitchFamily="34" charset="0"/>
            </a:endParaRPr>
          </a:p>
        </p:txBody>
      </p:sp>
      <p:sp>
        <p:nvSpPr>
          <p:cNvPr id="3" name="Isosceles Triangle 2"/>
          <p:cNvSpPr/>
          <p:nvPr/>
        </p:nvSpPr>
        <p:spPr>
          <a:xfrm rot="5400000">
            <a:off x="2185971" y="2699053"/>
            <a:ext cx="285752" cy="228602"/>
          </a:xfrm>
          <a:prstGeom prst="triangl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80931" y="642918"/>
            <a:ext cx="8977344" cy="6138904"/>
          </a:xfrm>
          <a:prstGeom prst="rect">
            <a:avLst/>
          </a:prstGeom>
          <a:noFill/>
          <a:ln w="9525">
            <a:noFill/>
            <a:miter lim="800000"/>
            <a:headEnd/>
            <a:tailEnd/>
          </a:ln>
          <a:effectLst/>
        </p:spPr>
      </p:pic>
      <p:sp>
        <p:nvSpPr>
          <p:cNvPr id="3" name="TextBox 2"/>
          <p:cNvSpPr txBox="1"/>
          <p:nvPr/>
        </p:nvSpPr>
        <p:spPr>
          <a:xfrm>
            <a:off x="223807" y="47625"/>
            <a:ext cx="8786874" cy="591444"/>
          </a:xfrm>
          <a:prstGeom prst="rect">
            <a:avLst/>
          </a:prstGeom>
          <a:noFill/>
        </p:spPr>
        <p:txBody>
          <a:bodyPr wrap="square" rtlCol="0">
            <a:spAutoFit/>
          </a:bodyPr>
          <a:lstStyle/>
          <a:p>
            <a:pPr algn="ctr">
              <a:lnSpc>
                <a:spcPct val="85000"/>
              </a:lnSpc>
            </a:pPr>
            <a:r>
              <a:rPr lang="en-US" sz="1900" b="1" dirty="0" err="1" smtClean="0">
                <a:latin typeface="Arial Black" pitchFamily="34" charset="0"/>
              </a:rPr>
              <a:t>Perbandingan</a:t>
            </a:r>
            <a:r>
              <a:rPr lang="en-US" sz="1900" b="1" dirty="0" smtClean="0">
                <a:latin typeface="Arial Black" pitchFamily="34" charset="0"/>
              </a:rPr>
              <a:t> </a:t>
            </a:r>
            <a:r>
              <a:rPr lang="en-US" sz="1900" b="1" dirty="0" err="1" smtClean="0">
                <a:latin typeface="Arial Black" pitchFamily="34" charset="0"/>
              </a:rPr>
              <a:t>Akses</a:t>
            </a:r>
            <a:r>
              <a:rPr lang="en-US" sz="1900" b="1" dirty="0" smtClean="0">
                <a:latin typeface="Arial Black" pitchFamily="34" charset="0"/>
              </a:rPr>
              <a:t> </a:t>
            </a:r>
            <a:r>
              <a:rPr lang="en-US" sz="1900" b="1" dirty="0" err="1" smtClean="0">
                <a:latin typeface="Arial Black" pitchFamily="34" charset="0"/>
              </a:rPr>
              <a:t>Sanitasi</a:t>
            </a:r>
            <a:r>
              <a:rPr lang="en-US" sz="1900" b="1" dirty="0" smtClean="0">
                <a:latin typeface="Arial Black" pitchFamily="34" charset="0"/>
              </a:rPr>
              <a:t> </a:t>
            </a:r>
            <a:r>
              <a:rPr lang="en-US" sz="1900" b="1" dirty="0" err="1" smtClean="0">
                <a:latin typeface="Arial Black" pitchFamily="34" charset="0"/>
              </a:rPr>
              <a:t>Layak</a:t>
            </a:r>
            <a:r>
              <a:rPr lang="en-US" sz="1900" b="1" dirty="0" smtClean="0">
                <a:latin typeface="Arial Black" pitchFamily="34" charset="0"/>
              </a:rPr>
              <a:t> </a:t>
            </a:r>
            <a:r>
              <a:rPr lang="en-US" sz="1900" b="1" dirty="0" err="1" smtClean="0">
                <a:latin typeface="Arial Black" pitchFamily="34" charset="0"/>
              </a:rPr>
              <a:t>Tahun</a:t>
            </a:r>
            <a:r>
              <a:rPr lang="en-US" sz="1900" b="1" dirty="0" smtClean="0">
                <a:latin typeface="Arial Black" pitchFamily="34" charset="0"/>
              </a:rPr>
              <a:t> 2011-2013</a:t>
            </a:r>
          </a:p>
          <a:p>
            <a:pPr algn="ctr">
              <a:lnSpc>
                <a:spcPct val="85000"/>
              </a:lnSpc>
            </a:pPr>
            <a:r>
              <a:rPr lang="en-US" sz="1900" b="1" dirty="0" err="1" smtClean="0">
                <a:latin typeface="Arial Black" pitchFamily="34" charset="0"/>
              </a:rPr>
              <a:t>Menurut</a:t>
            </a:r>
            <a:r>
              <a:rPr lang="en-US" sz="1900" b="1" dirty="0" smtClean="0">
                <a:latin typeface="Arial Black" pitchFamily="34" charset="0"/>
              </a:rPr>
              <a:t> </a:t>
            </a:r>
            <a:r>
              <a:rPr lang="en-US" sz="1900" b="1" dirty="0" err="1" smtClean="0">
                <a:latin typeface="Arial Black" pitchFamily="34" charset="0"/>
              </a:rPr>
              <a:t>Kabupaten</a:t>
            </a:r>
            <a:r>
              <a:rPr lang="en-US" sz="1900" b="1" dirty="0" smtClean="0">
                <a:latin typeface="Arial Black" pitchFamily="34" charset="0"/>
              </a:rPr>
              <a:t>/Kota </a:t>
            </a:r>
            <a:r>
              <a:rPr lang="en-US" sz="1900" b="1" dirty="0" err="1" smtClean="0">
                <a:latin typeface="Arial Black" pitchFamily="34" charset="0"/>
              </a:rPr>
              <a:t>di</a:t>
            </a:r>
            <a:r>
              <a:rPr lang="en-US" sz="1900" b="1" dirty="0" smtClean="0">
                <a:latin typeface="Arial Black" pitchFamily="34" charset="0"/>
              </a:rPr>
              <a:t> Sumatera Barat</a:t>
            </a:r>
            <a:endParaRPr lang="en-US" sz="1900" b="1" dirty="0">
              <a:latin typeface="Arial Black"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80931" y="642918"/>
            <a:ext cx="8967819" cy="6143668"/>
          </a:xfrm>
          <a:prstGeom prst="rect">
            <a:avLst/>
          </a:prstGeom>
          <a:noFill/>
          <a:ln w="9525">
            <a:noFill/>
            <a:miter lim="800000"/>
            <a:headEnd/>
            <a:tailEnd/>
          </a:ln>
          <a:effectLst/>
        </p:spPr>
      </p:pic>
      <p:sp>
        <p:nvSpPr>
          <p:cNvPr id="3" name="TextBox 2"/>
          <p:cNvSpPr txBox="1"/>
          <p:nvPr/>
        </p:nvSpPr>
        <p:spPr>
          <a:xfrm>
            <a:off x="223807" y="47625"/>
            <a:ext cx="8786874" cy="589392"/>
          </a:xfrm>
          <a:prstGeom prst="rect">
            <a:avLst/>
          </a:prstGeom>
          <a:noFill/>
        </p:spPr>
        <p:txBody>
          <a:bodyPr wrap="square" rtlCol="0">
            <a:spAutoFit/>
          </a:bodyPr>
          <a:lstStyle/>
          <a:p>
            <a:pPr algn="ctr">
              <a:lnSpc>
                <a:spcPct val="85000"/>
              </a:lnSpc>
            </a:pPr>
            <a:r>
              <a:rPr lang="en-US" sz="1900" b="1" dirty="0" err="1" smtClean="0">
                <a:latin typeface="Arial Black" pitchFamily="34" charset="0"/>
              </a:rPr>
              <a:t>Perbandingan</a:t>
            </a:r>
            <a:r>
              <a:rPr lang="en-US" sz="1900" b="1" dirty="0" smtClean="0">
                <a:latin typeface="Arial Black" pitchFamily="34" charset="0"/>
              </a:rPr>
              <a:t> </a:t>
            </a:r>
            <a:r>
              <a:rPr lang="en-US" sz="1900" b="1" dirty="0" err="1" smtClean="0">
                <a:latin typeface="Arial Black" pitchFamily="34" charset="0"/>
              </a:rPr>
              <a:t>Akses</a:t>
            </a:r>
            <a:r>
              <a:rPr lang="en-US" sz="1900" b="1" dirty="0" smtClean="0">
                <a:latin typeface="Arial Black" pitchFamily="34" charset="0"/>
              </a:rPr>
              <a:t> </a:t>
            </a:r>
            <a:r>
              <a:rPr lang="en-US" sz="1900" b="1" dirty="0" err="1" smtClean="0">
                <a:latin typeface="Arial Black" pitchFamily="34" charset="0"/>
              </a:rPr>
              <a:t>Sanitasi</a:t>
            </a:r>
            <a:r>
              <a:rPr lang="en-US" sz="1900" b="1" dirty="0" smtClean="0">
                <a:latin typeface="Arial Black" pitchFamily="34" charset="0"/>
              </a:rPr>
              <a:t> </a:t>
            </a:r>
            <a:r>
              <a:rPr lang="en-US" sz="1900" b="1" dirty="0" err="1" smtClean="0">
                <a:latin typeface="Arial Black" pitchFamily="34" charset="0"/>
              </a:rPr>
              <a:t>Layak</a:t>
            </a:r>
            <a:r>
              <a:rPr lang="en-US" sz="1900" b="1" dirty="0" smtClean="0">
                <a:latin typeface="Arial Black" pitchFamily="34" charset="0"/>
              </a:rPr>
              <a:t> </a:t>
            </a:r>
            <a:r>
              <a:rPr lang="en-US" sz="1900" b="1" dirty="0" err="1" smtClean="0">
                <a:latin typeface="Arial Black" pitchFamily="34" charset="0"/>
              </a:rPr>
              <a:t>Tahun</a:t>
            </a:r>
            <a:r>
              <a:rPr lang="en-US" sz="1900" b="1" dirty="0" smtClean="0">
                <a:latin typeface="Arial Black" pitchFamily="34" charset="0"/>
              </a:rPr>
              <a:t> 2013</a:t>
            </a:r>
          </a:p>
          <a:p>
            <a:pPr algn="ctr">
              <a:lnSpc>
                <a:spcPct val="85000"/>
              </a:lnSpc>
            </a:pPr>
            <a:r>
              <a:rPr lang="en-US" sz="1900" b="1" dirty="0" err="1" smtClean="0">
                <a:latin typeface="Arial Black" pitchFamily="34" charset="0"/>
              </a:rPr>
              <a:t>Menurut</a:t>
            </a:r>
            <a:r>
              <a:rPr lang="en-US" sz="1900" b="1" dirty="0" smtClean="0">
                <a:latin typeface="Arial Black" pitchFamily="34" charset="0"/>
              </a:rPr>
              <a:t> </a:t>
            </a:r>
            <a:r>
              <a:rPr lang="en-US" sz="1900" b="1" dirty="0" err="1" smtClean="0">
                <a:latin typeface="Arial Black" pitchFamily="34" charset="0"/>
              </a:rPr>
              <a:t>Kabupaten</a:t>
            </a:r>
            <a:r>
              <a:rPr lang="en-US" sz="1900" b="1" dirty="0" smtClean="0">
                <a:latin typeface="Arial Black" pitchFamily="34" charset="0"/>
              </a:rPr>
              <a:t>/Kota </a:t>
            </a:r>
            <a:r>
              <a:rPr lang="en-US" sz="1900" b="1" dirty="0" err="1" smtClean="0">
                <a:latin typeface="Arial Black" pitchFamily="34" charset="0"/>
              </a:rPr>
              <a:t>di</a:t>
            </a:r>
            <a:r>
              <a:rPr lang="en-US" sz="1900" b="1" dirty="0" smtClean="0">
                <a:latin typeface="Arial Black" pitchFamily="34" charset="0"/>
              </a:rPr>
              <a:t> Sumatera Barat, </a:t>
            </a:r>
            <a:r>
              <a:rPr lang="en-US" sz="1900" b="1" dirty="0" err="1" smtClean="0">
                <a:latin typeface="Arial Black" pitchFamily="34" charset="0"/>
              </a:rPr>
              <a:t>Provinsi</a:t>
            </a:r>
            <a:r>
              <a:rPr lang="en-US" sz="1900" b="1" dirty="0">
                <a:latin typeface="Arial Black" pitchFamily="34" charset="0"/>
              </a:rPr>
              <a:t> </a:t>
            </a:r>
            <a:r>
              <a:rPr lang="en-US" sz="1900" b="1" dirty="0" smtClean="0">
                <a:latin typeface="Arial Black" pitchFamily="34" charset="0"/>
              </a:rPr>
              <a:t>&amp; </a:t>
            </a:r>
            <a:r>
              <a:rPr lang="en-US" sz="1900" b="1" dirty="0" err="1" smtClean="0">
                <a:latin typeface="Arial Black" pitchFamily="34" charset="0"/>
              </a:rPr>
              <a:t>Nasional</a:t>
            </a:r>
            <a:endParaRPr lang="en-US" sz="1900" b="1" dirty="0">
              <a:latin typeface="Arial Black"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8662" y="2527695"/>
            <a:ext cx="7358114" cy="615553"/>
          </a:xfrm>
          <a:prstGeom prst="rect">
            <a:avLst/>
          </a:prstGeom>
          <a:noFill/>
        </p:spPr>
        <p:txBody>
          <a:bodyPr wrap="square" rtlCol="0">
            <a:spAutoFit/>
          </a:bodyPr>
          <a:lstStyle/>
          <a:p>
            <a:pPr marL="534988" indent="-534988" algn="ctr">
              <a:lnSpc>
                <a:spcPct val="85000"/>
              </a:lnSpc>
              <a:spcBef>
                <a:spcPts val="900"/>
              </a:spcBef>
            </a:pPr>
            <a:r>
              <a:rPr lang="en-US" sz="4000" b="1" spc="-110" dirty="0" err="1" smtClean="0">
                <a:solidFill>
                  <a:srgbClr val="000066"/>
                </a:solidFill>
                <a:latin typeface="Tahoma" pitchFamily="34" charset="0"/>
                <a:ea typeface="Tahoma" pitchFamily="34" charset="0"/>
                <a:cs typeface="Tahoma" pitchFamily="34" charset="0"/>
              </a:rPr>
              <a:t>Rumah</a:t>
            </a:r>
            <a:r>
              <a:rPr lang="en-US" sz="4000" b="1" spc="-110" dirty="0" smtClean="0">
                <a:solidFill>
                  <a:srgbClr val="000066"/>
                </a:solidFill>
                <a:latin typeface="Tahoma" pitchFamily="34" charset="0"/>
                <a:ea typeface="Tahoma" pitchFamily="34" charset="0"/>
                <a:cs typeface="Tahoma" pitchFamily="34" charset="0"/>
              </a:rPr>
              <a:t> </a:t>
            </a:r>
            <a:r>
              <a:rPr lang="en-US" sz="4000" b="1" spc="-110" dirty="0" err="1" smtClean="0">
                <a:solidFill>
                  <a:srgbClr val="000066"/>
                </a:solidFill>
                <a:latin typeface="Tahoma" pitchFamily="34" charset="0"/>
                <a:ea typeface="Tahoma" pitchFamily="34" charset="0"/>
                <a:cs typeface="Tahoma" pitchFamily="34" charset="0"/>
              </a:rPr>
              <a:t>Tangga</a:t>
            </a:r>
            <a:r>
              <a:rPr lang="en-US" sz="4000" b="1" spc="-110" dirty="0" smtClean="0">
                <a:solidFill>
                  <a:srgbClr val="000066"/>
                </a:solidFill>
                <a:latin typeface="Tahoma" pitchFamily="34" charset="0"/>
                <a:ea typeface="Tahoma" pitchFamily="34" charset="0"/>
                <a:cs typeface="Tahoma" pitchFamily="34" charset="0"/>
              </a:rPr>
              <a:t> </a:t>
            </a:r>
            <a:r>
              <a:rPr lang="en-US" sz="4000" b="1" spc="-110" dirty="0" err="1" smtClean="0">
                <a:solidFill>
                  <a:srgbClr val="000066"/>
                </a:solidFill>
                <a:latin typeface="Tahoma" pitchFamily="34" charset="0"/>
                <a:ea typeface="Tahoma" pitchFamily="34" charset="0"/>
                <a:cs typeface="Tahoma" pitchFamily="34" charset="0"/>
              </a:rPr>
              <a:t>Kumuh</a:t>
            </a:r>
            <a:endParaRPr lang="id-ID" sz="4000" b="1" spc="-110" dirty="0" smtClean="0">
              <a:solidFill>
                <a:srgbClr val="000066"/>
              </a:solidFill>
              <a:latin typeface="Tahoma" pitchFamily="34" charset="0"/>
              <a:ea typeface="Tahoma" pitchFamily="34" charset="0"/>
              <a:cs typeface="Tahoma" pitchFamily="34" charset="0"/>
            </a:endParaRPr>
          </a:p>
        </p:txBody>
      </p:sp>
      <p:sp>
        <p:nvSpPr>
          <p:cNvPr id="3" name="Isosceles Triangle 2"/>
          <p:cNvSpPr/>
          <p:nvPr/>
        </p:nvSpPr>
        <p:spPr>
          <a:xfrm rot="5400000">
            <a:off x="1471591" y="2699053"/>
            <a:ext cx="285752" cy="228602"/>
          </a:xfrm>
          <a:prstGeom prst="triangl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28597" y="1142984"/>
            <a:ext cx="8143932" cy="5164362"/>
          </a:xfrm>
          <a:prstGeom prst="rect">
            <a:avLst/>
          </a:prstGeom>
          <a:noFill/>
          <a:ln w="9525">
            <a:noFill/>
            <a:miter lim="800000"/>
            <a:headEnd/>
            <a:tailEnd/>
          </a:ln>
        </p:spPr>
        <p:txBody>
          <a:bodyPr wrap="square">
            <a:spAutoFit/>
          </a:bodyPr>
          <a:lstStyle/>
          <a:p>
            <a:pPr marL="450850" indent="-450850" algn="just">
              <a:lnSpc>
                <a:spcPct val="85000"/>
              </a:lnSpc>
              <a:spcBef>
                <a:spcPts val="400"/>
              </a:spcBef>
              <a:buFontTx/>
              <a:buAutoNum type="arabicPeriod"/>
              <a:defRPr/>
            </a:pPr>
            <a:r>
              <a:rPr lang="id-ID" sz="2600" b="1" dirty="0" smtClean="0"/>
              <a:t>Capaian Pelayanan Akses Air Minum Dan Sanitasi</a:t>
            </a:r>
            <a:r>
              <a:rPr lang="en-US" sz="2600" b="1" dirty="0" smtClean="0"/>
              <a:t> d</a:t>
            </a:r>
            <a:r>
              <a:rPr lang="id-ID" sz="2600" b="1" dirty="0" smtClean="0"/>
              <a:t>i Provinsi Sumatera Barat (Sampai Kondisi Tahun 2013)</a:t>
            </a:r>
          </a:p>
          <a:p>
            <a:pPr marL="450850" indent="-450850" algn="just">
              <a:lnSpc>
                <a:spcPct val="85000"/>
              </a:lnSpc>
              <a:spcBef>
                <a:spcPts val="400"/>
              </a:spcBef>
              <a:buFontTx/>
              <a:buAutoNum type="arabicPeriod"/>
              <a:defRPr/>
            </a:pPr>
            <a:r>
              <a:rPr lang="en-US" sz="2600" b="1" dirty="0" smtClean="0"/>
              <a:t>SDA Tools </a:t>
            </a:r>
            <a:r>
              <a:rPr lang="en-US" sz="2600" b="1" dirty="0" err="1" smtClean="0">
                <a:cs typeface="Tahoma" pitchFamily="34" charset="0"/>
              </a:rPr>
              <a:t>Kabupaten</a:t>
            </a:r>
            <a:r>
              <a:rPr lang="en-US" sz="2600" b="1" dirty="0" smtClean="0">
                <a:cs typeface="Tahoma" pitchFamily="34" charset="0"/>
              </a:rPr>
              <a:t>/Kota/</a:t>
            </a:r>
            <a:r>
              <a:rPr lang="en-US" sz="2600" b="1" dirty="0" err="1" smtClean="0">
                <a:cs typeface="Tahoma" pitchFamily="34" charset="0"/>
              </a:rPr>
              <a:t>Provinsi</a:t>
            </a:r>
            <a:r>
              <a:rPr lang="en-US" sz="2600" b="1" dirty="0" smtClean="0">
                <a:cs typeface="Tahoma" pitchFamily="34" charset="0"/>
              </a:rPr>
              <a:t> </a:t>
            </a:r>
            <a:r>
              <a:rPr lang="en-US" sz="2600" b="1" dirty="0" err="1" smtClean="0">
                <a:cs typeface="Tahoma" pitchFamily="34" charset="0"/>
              </a:rPr>
              <a:t>Sumbar</a:t>
            </a:r>
            <a:endParaRPr lang="en-US" sz="2600" b="1" dirty="0" smtClean="0">
              <a:effectLst/>
            </a:endParaRPr>
          </a:p>
          <a:p>
            <a:pPr marL="450850" indent="-450850" algn="just">
              <a:lnSpc>
                <a:spcPct val="85000"/>
              </a:lnSpc>
              <a:spcBef>
                <a:spcPts val="400"/>
              </a:spcBef>
              <a:buAutoNum type="arabicPeriod" startAt="3"/>
            </a:pPr>
            <a:r>
              <a:rPr lang="id-ID" sz="2600" b="1" dirty="0" smtClean="0"/>
              <a:t>Upaya Menuju Universal Access Pada Tahun 2019 Di Provinsi Sumatera Barat</a:t>
            </a:r>
          </a:p>
          <a:p>
            <a:pPr marL="450850" indent="-450850" algn="just">
              <a:lnSpc>
                <a:spcPct val="85000"/>
              </a:lnSpc>
              <a:spcBef>
                <a:spcPts val="400"/>
              </a:spcBef>
              <a:buAutoNum type="arabicPeriod" startAt="4"/>
            </a:pPr>
            <a:r>
              <a:rPr lang="en-US" sz="2600" b="1" dirty="0" err="1" smtClean="0"/>
              <a:t>Tantangan</a:t>
            </a:r>
            <a:r>
              <a:rPr lang="en-US" sz="2600" b="1" dirty="0" smtClean="0"/>
              <a:t> d</a:t>
            </a:r>
            <a:r>
              <a:rPr lang="id-ID" sz="2600" b="1" dirty="0" smtClean="0"/>
              <a:t>an Peluang </a:t>
            </a:r>
            <a:r>
              <a:rPr lang="en-US" sz="2600" b="1" dirty="0" smtClean="0"/>
              <a:t>d</a:t>
            </a:r>
            <a:r>
              <a:rPr lang="id-ID" sz="2600" b="1" dirty="0" smtClean="0"/>
              <a:t>alam Mencapai</a:t>
            </a:r>
            <a:r>
              <a:rPr lang="en-US" sz="2600" b="1" dirty="0" smtClean="0"/>
              <a:t> </a:t>
            </a:r>
            <a:r>
              <a:rPr lang="id-ID" sz="2600" b="1" dirty="0" smtClean="0"/>
              <a:t>Universal Access Pada Tahun 2019</a:t>
            </a:r>
            <a:r>
              <a:rPr lang="en-US" sz="2600" b="1" dirty="0" smtClean="0"/>
              <a:t> </a:t>
            </a:r>
            <a:r>
              <a:rPr lang="id-ID" sz="2600" b="1" dirty="0" smtClean="0"/>
              <a:t>Di Provinsi Sumatera Barat</a:t>
            </a:r>
            <a:endParaRPr lang="en-US" sz="2600" b="1" dirty="0" smtClean="0"/>
          </a:p>
          <a:p>
            <a:pPr marL="450850" indent="-450850" algn="just">
              <a:lnSpc>
                <a:spcPct val="85000"/>
              </a:lnSpc>
              <a:spcBef>
                <a:spcPts val="400"/>
              </a:spcBef>
              <a:buAutoNum type="arabicPeriod" startAt="4"/>
            </a:pPr>
            <a:r>
              <a:rPr lang="en-US" sz="2600" b="1" dirty="0" err="1" smtClean="0"/>
              <a:t>Manjemen</a:t>
            </a:r>
            <a:r>
              <a:rPr lang="en-US" sz="2600" b="1" dirty="0" smtClean="0"/>
              <a:t> Data</a:t>
            </a:r>
          </a:p>
          <a:p>
            <a:pPr marL="450850" indent="-450850" algn="just">
              <a:lnSpc>
                <a:spcPct val="85000"/>
              </a:lnSpc>
              <a:spcBef>
                <a:spcPts val="400"/>
              </a:spcBef>
              <a:buAutoNum type="arabicPeriod" startAt="4"/>
            </a:pPr>
            <a:r>
              <a:rPr lang="id-ID" sz="2600" b="1" kern="1100" dirty="0" smtClean="0"/>
              <a:t>Tugas, Peran Dan Tanggung Jawab (Provinsi </a:t>
            </a:r>
            <a:r>
              <a:rPr lang="en-US" sz="2600" b="1" kern="1100" dirty="0" smtClean="0"/>
              <a:t>d</a:t>
            </a:r>
            <a:r>
              <a:rPr lang="id-ID" sz="2600" b="1" kern="1100" dirty="0" smtClean="0"/>
              <a:t>an Kab/Kota) Untuk Mencapai Universal Access Pada Tahun 2019 </a:t>
            </a:r>
            <a:r>
              <a:rPr lang="en-US" sz="2600" b="1" kern="1100" dirty="0" smtClean="0"/>
              <a:t> d</a:t>
            </a:r>
            <a:r>
              <a:rPr lang="id-ID" sz="2600" b="1" kern="1100" dirty="0" smtClean="0"/>
              <a:t>i Provinsi Sumatera Barat</a:t>
            </a:r>
            <a:endParaRPr lang="en-US" sz="2600" b="1" kern="1100" dirty="0" smtClean="0"/>
          </a:p>
          <a:p>
            <a:pPr marL="450850" indent="-450850" algn="just">
              <a:lnSpc>
                <a:spcPct val="85000"/>
              </a:lnSpc>
              <a:spcBef>
                <a:spcPts val="400"/>
              </a:spcBef>
              <a:buAutoNum type="arabicPeriod" startAt="4"/>
            </a:pPr>
            <a:r>
              <a:rPr lang="id-ID" sz="2600" b="1" dirty="0" smtClean="0"/>
              <a:t>Rencana Peningkatan Kapasitas Pemerintah Provinsi Sumatera Barat Agar Mampu Menjamin Keberlanjutan Sarana Dan Prasarana Air Minum Dan Sanitasi</a:t>
            </a:r>
            <a:endParaRPr lang="id-ID" sz="2600" b="1" kern="1100" dirty="0" smtClean="0"/>
          </a:p>
        </p:txBody>
      </p:sp>
      <p:sp>
        <p:nvSpPr>
          <p:cNvPr id="3" name="WordArt 3"/>
          <p:cNvSpPr>
            <a:spLocks noChangeArrowheads="1" noChangeShapeType="1" noTextEdit="1"/>
          </p:cNvSpPr>
          <p:nvPr/>
        </p:nvSpPr>
        <p:spPr bwMode="auto">
          <a:xfrm>
            <a:off x="2297150" y="428604"/>
            <a:ext cx="4203676" cy="361936"/>
          </a:xfrm>
          <a:prstGeom prst="rect">
            <a:avLst/>
          </a:prstGeom>
        </p:spPr>
        <p:txBody>
          <a:bodyPr wrap="none" fromWordArt="1">
            <a:prstTxWarp prst="textPlain">
              <a:avLst>
                <a:gd name="adj" fmla="val 50000"/>
              </a:avLst>
            </a:prstTxWarp>
          </a:bodyPr>
          <a:lstStyle/>
          <a:p>
            <a:r>
              <a:rPr lang="en-US" sz="3600" kern="10" dirty="0" err="1" smtClean="0">
                <a:ln w="6350">
                  <a:noFill/>
                  <a:round/>
                  <a:headEnd/>
                  <a:tailEnd/>
                </a:ln>
                <a:solidFill>
                  <a:sysClr val="windowText" lastClr="000000"/>
                </a:solidFill>
                <a:effectLst>
                  <a:outerShdw dist="28398" dir="1593903" algn="ctr" rotWithShape="0">
                    <a:srgbClr val="A59A55">
                      <a:alpha val="50000"/>
                    </a:srgbClr>
                  </a:outerShdw>
                </a:effectLst>
                <a:latin typeface="Tw Cen MT Condensed Extra Bold" pitchFamily="34" charset="0"/>
                <a:cs typeface="Times New Roman"/>
              </a:rPr>
              <a:t>Sistematika</a:t>
            </a:r>
            <a:r>
              <a:rPr lang="en-US" sz="3600" kern="10" dirty="0" smtClean="0">
                <a:ln w="6350">
                  <a:noFill/>
                  <a:round/>
                  <a:headEnd/>
                  <a:tailEnd/>
                </a:ln>
                <a:solidFill>
                  <a:sysClr val="windowText" lastClr="000000"/>
                </a:solidFill>
                <a:effectLst>
                  <a:outerShdw dist="28398" dir="1593903" algn="ctr" rotWithShape="0">
                    <a:srgbClr val="A59A55">
                      <a:alpha val="50000"/>
                    </a:srgbClr>
                  </a:outerShdw>
                </a:effectLst>
                <a:latin typeface="Tw Cen MT Condensed Extra Bold" pitchFamily="34" charset="0"/>
                <a:cs typeface="Times New Roman"/>
              </a:rPr>
              <a:t> </a:t>
            </a:r>
            <a:r>
              <a:rPr lang="en-US" sz="3600" kern="10" dirty="0" err="1" smtClean="0">
                <a:ln w="6350">
                  <a:noFill/>
                  <a:round/>
                  <a:headEnd/>
                  <a:tailEnd/>
                </a:ln>
                <a:solidFill>
                  <a:sysClr val="windowText" lastClr="000000"/>
                </a:solidFill>
                <a:effectLst>
                  <a:outerShdw dist="28398" dir="1593903" algn="ctr" rotWithShape="0">
                    <a:srgbClr val="A59A55">
                      <a:alpha val="50000"/>
                    </a:srgbClr>
                  </a:outerShdw>
                </a:effectLst>
                <a:latin typeface="Tw Cen MT Condensed Extra Bold" pitchFamily="34" charset="0"/>
                <a:cs typeface="Times New Roman"/>
              </a:rPr>
              <a:t>Paparan</a:t>
            </a:r>
            <a:endParaRPr lang="en-US" sz="3600" kern="10" dirty="0">
              <a:ln w="6350">
                <a:noFill/>
                <a:round/>
                <a:headEnd/>
                <a:tailEnd/>
              </a:ln>
              <a:solidFill>
                <a:sysClr val="windowText" lastClr="000000"/>
              </a:solidFill>
              <a:effectLst>
                <a:outerShdw dist="28398" dir="1593903" algn="ctr" rotWithShape="0">
                  <a:srgbClr val="A59A55">
                    <a:alpha val="50000"/>
                  </a:srgbClr>
                </a:outerShdw>
              </a:effectLst>
              <a:latin typeface="Tw Cen MT Condensed Extra Bold" pitchFamily="34" charset="0"/>
              <a:cs typeface="Times New Roman"/>
            </a:endParaRPr>
          </a:p>
        </p:txBody>
      </p:sp>
      <p:cxnSp>
        <p:nvCxnSpPr>
          <p:cNvPr id="5" name="Straight Connector 4"/>
          <p:cNvCxnSpPr/>
          <p:nvPr/>
        </p:nvCxnSpPr>
        <p:spPr>
          <a:xfrm>
            <a:off x="617090" y="928670"/>
            <a:ext cx="7884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85694" y="642918"/>
            <a:ext cx="8972581" cy="6143668"/>
          </a:xfrm>
          <a:prstGeom prst="rect">
            <a:avLst/>
          </a:prstGeom>
          <a:noFill/>
          <a:ln w="9525">
            <a:noFill/>
            <a:miter lim="800000"/>
            <a:headEnd/>
            <a:tailEnd/>
          </a:ln>
          <a:effectLst/>
        </p:spPr>
      </p:pic>
      <p:sp>
        <p:nvSpPr>
          <p:cNvPr id="3" name="TextBox 2"/>
          <p:cNvSpPr txBox="1"/>
          <p:nvPr/>
        </p:nvSpPr>
        <p:spPr>
          <a:xfrm>
            <a:off x="223807" y="47625"/>
            <a:ext cx="8786874" cy="591444"/>
          </a:xfrm>
          <a:prstGeom prst="rect">
            <a:avLst/>
          </a:prstGeom>
          <a:noFill/>
        </p:spPr>
        <p:txBody>
          <a:bodyPr wrap="square" rtlCol="0">
            <a:spAutoFit/>
          </a:bodyPr>
          <a:lstStyle/>
          <a:p>
            <a:pPr algn="ctr">
              <a:lnSpc>
                <a:spcPct val="85000"/>
              </a:lnSpc>
            </a:pPr>
            <a:r>
              <a:rPr lang="en-US" sz="1900" b="1" dirty="0" err="1" smtClean="0">
                <a:latin typeface="Arial Black" pitchFamily="34" charset="0"/>
              </a:rPr>
              <a:t>Perbandingan</a:t>
            </a:r>
            <a:r>
              <a:rPr lang="en-US" sz="1900" b="1" dirty="0" smtClean="0">
                <a:latin typeface="Arial Black" pitchFamily="34" charset="0"/>
              </a:rPr>
              <a:t> RT </a:t>
            </a:r>
            <a:r>
              <a:rPr lang="en-US" sz="1900" b="1" dirty="0" err="1" smtClean="0">
                <a:latin typeface="Arial Black" pitchFamily="34" charset="0"/>
              </a:rPr>
              <a:t>Kumuh</a:t>
            </a:r>
            <a:r>
              <a:rPr lang="en-US" sz="1900" b="1" dirty="0" smtClean="0">
                <a:latin typeface="Arial Black" pitchFamily="34" charset="0"/>
              </a:rPr>
              <a:t> </a:t>
            </a:r>
            <a:r>
              <a:rPr lang="en-US" sz="1900" b="1" dirty="0" err="1" smtClean="0">
                <a:latin typeface="Arial Black" pitchFamily="34" charset="0"/>
              </a:rPr>
              <a:t>Tahun</a:t>
            </a:r>
            <a:r>
              <a:rPr lang="en-US" sz="1900" b="1" dirty="0" smtClean="0">
                <a:latin typeface="Arial Black" pitchFamily="34" charset="0"/>
              </a:rPr>
              <a:t> 2011-2013</a:t>
            </a:r>
          </a:p>
          <a:p>
            <a:pPr algn="ctr">
              <a:lnSpc>
                <a:spcPct val="85000"/>
              </a:lnSpc>
            </a:pPr>
            <a:r>
              <a:rPr lang="en-US" sz="1900" b="1" dirty="0" err="1" smtClean="0">
                <a:latin typeface="Arial Black" pitchFamily="34" charset="0"/>
              </a:rPr>
              <a:t>Menurut</a:t>
            </a:r>
            <a:r>
              <a:rPr lang="en-US" sz="1900" b="1" dirty="0" smtClean="0">
                <a:latin typeface="Arial Black" pitchFamily="34" charset="0"/>
              </a:rPr>
              <a:t> </a:t>
            </a:r>
            <a:r>
              <a:rPr lang="en-US" sz="1900" b="1" dirty="0" err="1" smtClean="0">
                <a:latin typeface="Arial Black" pitchFamily="34" charset="0"/>
              </a:rPr>
              <a:t>Kabupaten</a:t>
            </a:r>
            <a:r>
              <a:rPr lang="en-US" sz="1900" b="1" dirty="0" smtClean="0">
                <a:latin typeface="Arial Black" pitchFamily="34" charset="0"/>
              </a:rPr>
              <a:t>/Kota </a:t>
            </a:r>
            <a:r>
              <a:rPr lang="en-US" sz="1900" b="1" dirty="0" err="1" smtClean="0">
                <a:latin typeface="Arial Black" pitchFamily="34" charset="0"/>
              </a:rPr>
              <a:t>di</a:t>
            </a:r>
            <a:r>
              <a:rPr lang="en-US" sz="1900" b="1" dirty="0" smtClean="0">
                <a:latin typeface="Arial Black" pitchFamily="34" charset="0"/>
              </a:rPr>
              <a:t> Sumatera Barat</a:t>
            </a:r>
            <a:endParaRPr lang="en-US" sz="1900" b="1" dirty="0">
              <a:latin typeface="Arial Black"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srcRect/>
          <a:stretch>
            <a:fillRect/>
          </a:stretch>
        </p:blipFill>
        <p:spPr bwMode="auto">
          <a:xfrm>
            <a:off x="71406" y="642918"/>
            <a:ext cx="8977344" cy="6143668"/>
          </a:xfrm>
          <a:prstGeom prst="rect">
            <a:avLst/>
          </a:prstGeom>
          <a:noFill/>
          <a:ln w="9525">
            <a:noFill/>
            <a:miter lim="800000"/>
            <a:headEnd/>
            <a:tailEnd/>
          </a:ln>
          <a:effectLst/>
        </p:spPr>
      </p:pic>
      <p:sp>
        <p:nvSpPr>
          <p:cNvPr id="3" name="TextBox 2"/>
          <p:cNvSpPr txBox="1"/>
          <p:nvPr/>
        </p:nvSpPr>
        <p:spPr>
          <a:xfrm>
            <a:off x="223807" y="47625"/>
            <a:ext cx="8786874" cy="589392"/>
          </a:xfrm>
          <a:prstGeom prst="rect">
            <a:avLst/>
          </a:prstGeom>
          <a:noFill/>
        </p:spPr>
        <p:txBody>
          <a:bodyPr wrap="square" rtlCol="0">
            <a:spAutoFit/>
          </a:bodyPr>
          <a:lstStyle/>
          <a:p>
            <a:pPr algn="ctr">
              <a:lnSpc>
                <a:spcPct val="85000"/>
              </a:lnSpc>
            </a:pPr>
            <a:r>
              <a:rPr lang="en-US" sz="1900" b="1" dirty="0" err="1" smtClean="0">
                <a:latin typeface="Arial Black" pitchFamily="34" charset="0"/>
              </a:rPr>
              <a:t>Perbandingan</a:t>
            </a:r>
            <a:r>
              <a:rPr lang="en-US" sz="1900" b="1" dirty="0" smtClean="0">
                <a:latin typeface="Arial Black" pitchFamily="34" charset="0"/>
              </a:rPr>
              <a:t> RT </a:t>
            </a:r>
            <a:r>
              <a:rPr lang="en-US" sz="1900" b="1" dirty="0" err="1" smtClean="0">
                <a:latin typeface="Arial Black" pitchFamily="34" charset="0"/>
              </a:rPr>
              <a:t>Kumuh</a:t>
            </a:r>
            <a:r>
              <a:rPr lang="en-US" sz="1900" b="1" dirty="0" smtClean="0">
                <a:latin typeface="Arial Black" pitchFamily="34" charset="0"/>
              </a:rPr>
              <a:t> </a:t>
            </a:r>
            <a:r>
              <a:rPr lang="en-US" sz="1900" b="1" dirty="0" err="1" smtClean="0">
                <a:latin typeface="Arial Black" pitchFamily="34" charset="0"/>
              </a:rPr>
              <a:t>Tahun</a:t>
            </a:r>
            <a:r>
              <a:rPr lang="en-US" sz="1900" b="1" dirty="0" smtClean="0">
                <a:latin typeface="Arial Black" pitchFamily="34" charset="0"/>
              </a:rPr>
              <a:t> 2013</a:t>
            </a:r>
          </a:p>
          <a:p>
            <a:pPr algn="ctr">
              <a:lnSpc>
                <a:spcPct val="85000"/>
              </a:lnSpc>
            </a:pPr>
            <a:r>
              <a:rPr lang="en-US" sz="1900" b="1" dirty="0" err="1" smtClean="0">
                <a:latin typeface="Arial Black" pitchFamily="34" charset="0"/>
              </a:rPr>
              <a:t>Menurut</a:t>
            </a:r>
            <a:r>
              <a:rPr lang="en-US" sz="1900" b="1" dirty="0" smtClean="0">
                <a:latin typeface="Arial Black" pitchFamily="34" charset="0"/>
              </a:rPr>
              <a:t> </a:t>
            </a:r>
            <a:r>
              <a:rPr lang="en-US" sz="1900" b="1" dirty="0" err="1" smtClean="0">
                <a:latin typeface="Arial Black" pitchFamily="34" charset="0"/>
              </a:rPr>
              <a:t>Kabupaten</a:t>
            </a:r>
            <a:r>
              <a:rPr lang="en-US" sz="1900" b="1" dirty="0" smtClean="0">
                <a:latin typeface="Arial Black" pitchFamily="34" charset="0"/>
              </a:rPr>
              <a:t>/Kota </a:t>
            </a:r>
            <a:r>
              <a:rPr lang="en-US" sz="1900" b="1" dirty="0" err="1" smtClean="0">
                <a:latin typeface="Arial Black" pitchFamily="34" charset="0"/>
              </a:rPr>
              <a:t>di</a:t>
            </a:r>
            <a:r>
              <a:rPr lang="en-US" sz="1900" b="1" dirty="0" smtClean="0">
                <a:latin typeface="Arial Black" pitchFamily="34" charset="0"/>
              </a:rPr>
              <a:t> Sumatera Barat, </a:t>
            </a:r>
            <a:r>
              <a:rPr lang="en-US" sz="1900" b="1" dirty="0" err="1" smtClean="0">
                <a:latin typeface="Arial Black" pitchFamily="34" charset="0"/>
              </a:rPr>
              <a:t>Provinsi</a:t>
            </a:r>
            <a:r>
              <a:rPr lang="en-US" sz="1900" b="1" dirty="0">
                <a:latin typeface="Arial Black" pitchFamily="34" charset="0"/>
              </a:rPr>
              <a:t> </a:t>
            </a:r>
            <a:r>
              <a:rPr lang="en-US" sz="1900" b="1" dirty="0" smtClean="0">
                <a:latin typeface="Arial Black" pitchFamily="34" charset="0"/>
              </a:rPr>
              <a:t>&amp; </a:t>
            </a:r>
            <a:r>
              <a:rPr lang="en-US" sz="1900" b="1" dirty="0" err="1" smtClean="0">
                <a:latin typeface="Arial Black" pitchFamily="34" charset="0"/>
              </a:rPr>
              <a:t>Nasional</a:t>
            </a:r>
            <a:endParaRPr lang="en-US" sz="1900" b="1" dirty="0">
              <a:latin typeface="Arial Black"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85720" y="1142984"/>
          <a:ext cx="8715436" cy="5471160"/>
        </p:xfrm>
        <a:graphic>
          <a:graphicData uri="http://schemas.openxmlformats.org/drawingml/2006/table">
            <a:tbl>
              <a:tblPr>
                <a:tableStyleId>{5C22544A-7EE6-4342-B048-85BDC9FD1C3A}</a:tableStyleId>
              </a:tblPr>
              <a:tblGrid>
                <a:gridCol w="442848"/>
                <a:gridCol w="2771862"/>
                <a:gridCol w="2571768"/>
                <a:gridCol w="2928958"/>
              </a:tblGrid>
              <a:tr h="232379">
                <a:tc rowSpan="2">
                  <a:txBody>
                    <a:bodyPr/>
                    <a:lstStyle/>
                    <a:p>
                      <a:pPr algn="ctr"/>
                      <a:r>
                        <a:rPr lang="en-US" sz="1800" b="1" dirty="0" smtClean="0">
                          <a:latin typeface="Arial Narrow" pitchFamily="34" charset="0"/>
                        </a:rPr>
                        <a:t>No</a:t>
                      </a:r>
                      <a:endParaRPr lang="en-US" sz="1800" b="1" dirty="0">
                        <a:latin typeface="Arial Narrow" pitchFamily="34" charset="0"/>
                      </a:endParaRPr>
                    </a:p>
                  </a:txBody>
                  <a:tcPr marL="72000" marR="36000" marT="0"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FFFF"/>
                    </a:solidFill>
                  </a:tcPr>
                </a:tc>
                <a:tc gridSpan="3">
                  <a:txBody>
                    <a:bodyPr/>
                    <a:lstStyle/>
                    <a:p>
                      <a:pPr algn="ctr"/>
                      <a:r>
                        <a:rPr lang="en-US" sz="1800" b="1" dirty="0" smtClean="0">
                          <a:latin typeface="Arial Narrow" pitchFamily="34" charset="0"/>
                        </a:rPr>
                        <a:t>LOKASI</a:t>
                      </a:r>
                      <a:endParaRPr lang="en-US" sz="1800" b="1" dirty="0">
                        <a:latin typeface="Arial Narrow" pitchFamily="34" charset="0"/>
                      </a:endParaRPr>
                    </a:p>
                  </a:txBody>
                  <a:tcPr marL="72000" marR="36000" marT="0" marB="0">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FF"/>
                    </a:solidFill>
                  </a:tcPr>
                </a:tc>
                <a:tc hMerge="1">
                  <a:txBody>
                    <a:bodyPr/>
                    <a:lstStyle/>
                    <a:p>
                      <a:endParaRPr lang="en-US" sz="1400" dirty="0">
                        <a:latin typeface="Arial Narrow" pitchFamily="34" charset="0"/>
                      </a:endParaRPr>
                    </a:p>
                  </a:txBody>
                  <a:tcPr marL="72000" marR="36000" marT="0" marB="0"/>
                </a:tc>
                <a:tc hMerge="1">
                  <a:txBody>
                    <a:bodyPr/>
                    <a:lstStyle/>
                    <a:p>
                      <a:endParaRPr lang="en-US"/>
                    </a:p>
                  </a:txBody>
                  <a:tcPr/>
                </a:tc>
              </a:tr>
              <a:tr h="232379">
                <a:tc vMerge="1">
                  <a:txBody>
                    <a:bodyPr/>
                    <a:lstStyle/>
                    <a:p>
                      <a:endParaRPr lang="en-US" sz="1400" dirty="0">
                        <a:latin typeface="Arial Narrow" pitchFamily="34" charset="0"/>
                      </a:endParaRPr>
                    </a:p>
                  </a:txBody>
                  <a:tcPr marL="72000" marR="36000" marT="0" marB="0"/>
                </a:tc>
                <a:tc>
                  <a:txBody>
                    <a:bodyPr/>
                    <a:lstStyle/>
                    <a:p>
                      <a:pPr algn="ctr"/>
                      <a:r>
                        <a:rPr lang="en-US" sz="1800" b="1" dirty="0" smtClean="0">
                          <a:latin typeface="Arial Narrow" pitchFamily="34" charset="0"/>
                        </a:rPr>
                        <a:t>PAMSIMAS I</a:t>
                      </a:r>
                      <a:r>
                        <a:rPr lang="id-ID" sz="1800" b="1" dirty="0" smtClean="0">
                          <a:latin typeface="Arial Narrow" pitchFamily="34" charset="0"/>
                        </a:rPr>
                        <a:t> (WSLIC) </a:t>
                      </a:r>
                      <a:endParaRPr lang="en-US" sz="1800" b="1" dirty="0">
                        <a:latin typeface="Arial Narrow" pitchFamily="34" charset="0"/>
                      </a:endParaRPr>
                    </a:p>
                  </a:txBody>
                  <a:tcPr marL="72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FFFF"/>
                    </a:solidFill>
                  </a:tcPr>
                </a:tc>
                <a:tc>
                  <a:txBody>
                    <a:bodyPr/>
                    <a:lstStyle/>
                    <a:p>
                      <a:pPr algn="ctr"/>
                      <a:r>
                        <a:rPr lang="en-US" sz="1800" b="1" dirty="0" smtClean="0">
                          <a:latin typeface="Arial Narrow" pitchFamily="34" charset="0"/>
                        </a:rPr>
                        <a:t>PAMSIMAS  II</a:t>
                      </a:r>
                      <a:endParaRPr lang="en-US" sz="1800" b="1" dirty="0">
                        <a:latin typeface="Arial Narrow" pitchFamily="34" charset="0"/>
                      </a:endParaRPr>
                    </a:p>
                  </a:txBody>
                  <a:tcPr marL="72000" marR="3600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FFFF"/>
                    </a:solidFill>
                  </a:tcPr>
                </a:tc>
                <a:tc>
                  <a:txBody>
                    <a:bodyPr/>
                    <a:lstStyle/>
                    <a:p>
                      <a:pPr algn="ctr"/>
                      <a:r>
                        <a:rPr lang="en-US" sz="1800" b="1" dirty="0" smtClean="0">
                          <a:latin typeface="Arial Narrow" pitchFamily="34" charset="0"/>
                        </a:rPr>
                        <a:t>PPSP</a:t>
                      </a:r>
                      <a:endParaRPr lang="en-US" sz="1800" b="1" dirty="0">
                        <a:latin typeface="Arial Narrow" pitchFamily="34" charset="0"/>
                      </a:endParaRPr>
                    </a:p>
                  </a:txBody>
                  <a:tcPr marL="72000" marR="3600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FFFF"/>
                    </a:solidFill>
                  </a:tcPr>
                </a:tc>
              </a:tr>
              <a:tr h="232379">
                <a:tc>
                  <a:txBody>
                    <a:bodyPr/>
                    <a:lstStyle/>
                    <a:p>
                      <a:pPr algn="ctr"/>
                      <a:r>
                        <a:rPr lang="en-US" sz="1700" b="1" dirty="0" smtClean="0">
                          <a:latin typeface="Arial Narrow" pitchFamily="34" charset="0"/>
                        </a:rPr>
                        <a:t>1</a:t>
                      </a:r>
                      <a:endParaRPr lang="en-US" sz="17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Agam</a:t>
                      </a:r>
                      <a:r>
                        <a:rPr lang="en-US" sz="1700" b="1" i="0" u="none" strike="noStrike" dirty="0" smtClean="0">
                          <a:solidFill>
                            <a:srgbClr val="000000"/>
                          </a:solidFill>
                          <a:latin typeface="Arial Narrow" pitchFamily="34" charset="0"/>
                        </a:rPr>
                        <a:t> </a:t>
                      </a:r>
                      <a:endParaRPr lang="en-US" sz="17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Agam</a:t>
                      </a:r>
                      <a:r>
                        <a:rPr lang="en-US" sz="1700" b="1" i="0" u="none" strike="noStrike" dirty="0" smtClean="0">
                          <a:solidFill>
                            <a:srgbClr val="000000"/>
                          </a:solidFill>
                          <a:latin typeface="Arial Narrow" pitchFamily="34" charset="0"/>
                        </a:rPr>
                        <a:t> </a:t>
                      </a:r>
                      <a:endParaRPr lang="en-US" sz="17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Agam</a:t>
                      </a:r>
                      <a:r>
                        <a:rPr lang="en-US" sz="1700" b="1" i="0" u="none" strike="noStrike" dirty="0" smtClean="0">
                          <a:solidFill>
                            <a:srgbClr val="000000"/>
                          </a:solidFill>
                          <a:latin typeface="Arial Narrow" pitchFamily="34" charset="0"/>
                        </a:rPr>
                        <a:t> </a:t>
                      </a:r>
                      <a:endParaRPr lang="en-US" sz="17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accent1">
                        <a:lumMod val="10000"/>
                        <a:lumOff val="90000"/>
                      </a:schemeClr>
                    </a:solidFill>
                  </a:tcPr>
                </a:tc>
              </a:tr>
              <a:tr h="232379">
                <a:tc>
                  <a:txBody>
                    <a:bodyPr/>
                    <a:lstStyle/>
                    <a:p>
                      <a:pPr algn="ctr"/>
                      <a:r>
                        <a:rPr lang="en-US" sz="1700" b="1" dirty="0" smtClean="0">
                          <a:latin typeface="Arial Narrow" pitchFamily="34" charset="0"/>
                        </a:rPr>
                        <a:t>2</a:t>
                      </a:r>
                      <a:endParaRPr lang="en-US" sz="17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Dharmasraya</a:t>
                      </a:r>
                      <a:r>
                        <a:rPr lang="en-US" sz="1700" b="1" i="0" u="none" strike="noStrike" dirty="0" smtClean="0">
                          <a:solidFill>
                            <a:srgbClr val="000000"/>
                          </a:solidFill>
                          <a:latin typeface="Arial Narrow" pitchFamily="34" charset="0"/>
                        </a:rPr>
                        <a:t> </a:t>
                      </a:r>
                      <a:endParaRPr lang="en-US" sz="17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Dharmasraya</a:t>
                      </a:r>
                      <a:r>
                        <a:rPr lang="en-US" sz="1700" b="1" i="0" u="none" strike="noStrike" dirty="0" smtClean="0">
                          <a:solidFill>
                            <a:srgbClr val="000000"/>
                          </a:solidFill>
                          <a:latin typeface="Arial Narrow" pitchFamily="34" charset="0"/>
                        </a:rPr>
                        <a:t> </a:t>
                      </a:r>
                      <a:endParaRPr lang="en-US" sz="17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Dharmasraya</a:t>
                      </a:r>
                      <a:r>
                        <a:rPr lang="en-US" sz="1700" b="1" i="0" u="none" strike="noStrike" dirty="0" smtClean="0">
                          <a:solidFill>
                            <a:srgbClr val="000000"/>
                          </a:solidFill>
                          <a:latin typeface="Arial Narrow" pitchFamily="34" charset="0"/>
                        </a:rPr>
                        <a:t> </a:t>
                      </a:r>
                      <a:endParaRPr lang="en-US" sz="17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r>
              <a:tr h="232379">
                <a:tc>
                  <a:txBody>
                    <a:bodyPr/>
                    <a:lstStyle/>
                    <a:p>
                      <a:pPr algn="ctr"/>
                      <a:r>
                        <a:rPr lang="en-US" sz="1700" b="1" dirty="0" smtClean="0">
                          <a:latin typeface="Arial Narrow" pitchFamily="34" charset="0"/>
                        </a:rPr>
                        <a:t>3</a:t>
                      </a:r>
                      <a:endParaRPr lang="en-US" sz="17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marL="0" marR="0" indent="0" algn="l" defTabSz="914400" rtl="0" eaLnBrk="1" fontAlgn="b" latinLnBrk="0" hangingPunct="1">
                        <a:lnSpc>
                          <a:spcPct val="100000"/>
                        </a:lnSpc>
                        <a:spcBef>
                          <a:spcPts val="0"/>
                        </a:spcBef>
                        <a:spcAft>
                          <a:spcPts val="0"/>
                        </a:spcAft>
                        <a:buClr>
                          <a:srgbClr val="000000"/>
                        </a:buClr>
                        <a:buSzPts val="1100"/>
                        <a:buFont typeface="Calibri"/>
                        <a:buNone/>
                        <a:tabLst/>
                        <a:defRPr/>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Pasaman</a:t>
                      </a:r>
                      <a:r>
                        <a:rPr lang="en-US" sz="1700" b="1" i="0" u="none" strike="noStrike" dirty="0" smtClean="0">
                          <a:solidFill>
                            <a:srgbClr val="000000"/>
                          </a:solidFill>
                          <a:latin typeface="Arial Narrow" pitchFamily="34" charset="0"/>
                        </a:rPr>
                        <a:t> Barat </a:t>
                      </a: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marL="0" marR="0" indent="0" algn="l" defTabSz="914400" rtl="0" eaLnBrk="1" fontAlgn="b" latinLnBrk="0" hangingPunct="1">
                        <a:lnSpc>
                          <a:spcPct val="100000"/>
                        </a:lnSpc>
                        <a:spcBef>
                          <a:spcPts val="0"/>
                        </a:spcBef>
                        <a:spcAft>
                          <a:spcPts val="0"/>
                        </a:spcAft>
                        <a:buClr>
                          <a:srgbClr val="000000"/>
                        </a:buClr>
                        <a:buSzPts val="1100"/>
                        <a:buFont typeface="Calibri"/>
                        <a:buNone/>
                        <a:tabLst/>
                        <a:defRPr/>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Pasaman</a:t>
                      </a:r>
                      <a:r>
                        <a:rPr lang="en-US" sz="1700" b="1" i="0" u="none" strike="noStrike" dirty="0" smtClean="0">
                          <a:solidFill>
                            <a:srgbClr val="000000"/>
                          </a:solidFill>
                          <a:latin typeface="Arial Narrow" pitchFamily="34" charset="0"/>
                        </a:rPr>
                        <a:t> Barat </a:t>
                      </a: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marL="0" marR="0" indent="0" algn="l" defTabSz="914400" rtl="0" eaLnBrk="1" fontAlgn="b" latinLnBrk="0" hangingPunct="1">
                        <a:lnSpc>
                          <a:spcPct val="100000"/>
                        </a:lnSpc>
                        <a:spcBef>
                          <a:spcPts val="0"/>
                        </a:spcBef>
                        <a:spcAft>
                          <a:spcPts val="0"/>
                        </a:spcAft>
                        <a:buClr>
                          <a:srgbClr val="000000"/>
                        </a:buClr>
                        <a:buSzPts val="1100"/>
                        <a:buFont typeface="Calibri"/>
                        <a:buNone/>
                        <a:tabLst/>
                        <a:defRPr/>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Pasaman</a:t>
                      </a:r>
                      <a:r>
                        <a:rPr lang="en-US" sz="1700" b="1" i="0" u="none" strike="noStrike" dirty="0" smtClean="0">
                          <a:solidFill>
                            <a:srgbClr val="000000"/>
                          </a:solidFill>
                          <a:latin typeface="Arial Narrow" pitchFamily="34" charset="0"/>
                        </a:rPr>
                        <a:t> Barat </a:t>
                      </a: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1">
                        <a:lumMod val="10000"/>
                        <a:lumOff val="90000"/>
                      </a:schemeClr>
                    </a:solidFill>
                  </a:tcPr>
                </a:tc>
              </a:tr>
              <a:tr h="232379">
                <a:tc>
                  <a:txBody>
                    <a:bodyPr/>
                    <a:lstStyle/>
                    <a:p>
                      <a:pPr algn="ctr"/>
                      <a:r>
                        <a:rPr lang="en-US" sz="1700" b="1" dirty="0" smtClean="0">
                          <a:latin typeface="Arial Narrow" pitchFamily="34" charset="0"/>
                        </a:rPr>
                        <a:t>4</a:t>
                      </a:r>
                      <a:endParaRPr lang="en-US" sz="17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Tanah </a:t>
                      </a:r>
                      <a:r>
                        <a:rPr lang="en-US" sz="1700" b="1" i="0" u="none" strike="noStrike" dirty="0" err="1">
                          <a:solidFill>
                            <a:srgbClr val="000000"/>
                          </a:solidFill>
                          <a:latin typeface="Arial Narrow" pitchFamily="34" charset="0"/>
                        </a:rPr>
                        <a:t>Datar</a:t>
                      </a:r>
                      <a:r>
                        <a:rPr lang="en-US" sz="1700" b="1" i="0" u="none" strike="noStrike" dirty="0">
                          <a:solidFill>
                            <a:srgbClr val="000000"/>
                          </a:solidFill>
                          <a:latin typeface="Arial Narrow" pitchFamily="34" charset="0"/>
                        </a:rPr>
                        <a:t> </a:t>
                      </a: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Tanah </a:t>
                      </a:r>
                      <a:r>
                        <a:rPr lang="en-US" sz="1700" b="1" i="0" u="none" strike="noStrike" dirty="0" err="1">
                          <a:solidFill>
                            <a:srgbClr val="000000"/>
                          </a:solidFill>
                          <a:latin typeface="Arial Narrow" pitchFamily="34" charset="0"/>
                        </a:rPr>
                        <a:t>Datar</a:t>
                      </a:r>
                      <a:r>
                        <a:rPr lang="en-US" sz="1700" b="1" i="0" u="none" strike="noStrike" dirty="0">
                          <a:solidFill>
                            <a:srgbClr val="000000"/>
                          </a:solidFill>
                          <a:latin typeface="Arial Narrow" pitchFamily="34" charset="0"/>
                        </a:rPr>
                        <a:t> </a:t>
                      </a: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Tanah </a:t>
                      </a:r>
                      <a:r>
                        <a:rPr lang="en-US" sz="1700" b="1" i="0" u="none" strike="noStrike" dirty="0" err="1">
                          <a:solidFill>
                            <a:srgbClr val="000000"/>
                          </a:solidFill>
                          <a:latin typeface="Arial Narrow" pitchFamily="34" charset="0"/>
                        </a:rPr>
                        <a:t>Datar</a:t>
                      </a:r>
                      <a:r>
                        <a:rPr lang="en-US" sz="1700" b="1" i="0" u="none" strike="noStrike" dirty="0">
                          <a:solidFill>
                            <a:srgbClr val="000000"/>
                          </a:solidFill>
                          <a:latin typeface="Arial Narrow" pitchFamily="34" charset="0"/>
                        </a:rPr>
                        <a:t> </a:t>
                      </a: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r>
              <a:tr h="232379">
                <a:tc>
                  <a:txBody>
                    <a:bodyPr/>
                    <a:lstStyle/>
                    <a:p>
                      <a:pPr algn="ctr"/>
                      <a:r>
                        <a:rPr lang="en-US" sz="1700" b="1" dirty="0" smtClean="0">
                          <a:latin typeface="Arial Narrow" pitchFamily="34" charset="0"/>
                        </a:rPr>
                        <a:t>5</a:t>
                      </a:r>
                      <a:endParaRPr lang="en-US" sz="17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Lima </a:t>
                      </a:r>
                      <a:r>
                        <a:rPr lang="en-US" sz="1700" b="1" i="0" u="none" strike="noStrike" dirty="0" err="1">
                          <a:solidFill>
                            <a:srgbClr val="000000"/>
                          </a:solidFill>
                          <a:latin typeface="Arial Narrow" pitchFamily="34" charset="0"/>
                        </a:rPr>
                        <a:t>Puluh</a:t>
                      </a:r>
                      <a:r>
                        <a:rPr lang="en-US" sz="1700" b="1" i="0" u="none" strike="noStrike" dirty="0">
                          <a:solidFill>
                            <a:srgbClr val="000000"/>
                          </a:solidFill>
                          <a:latin typeface="Arial Narrow" pitchFamily="34" charset="0"/>
                        </a:rPr>
                        <a:t> Kota </a:t>
                      </a: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Lima </a:t>
                      </a:r>
                      <a:r>
                        <a:rPr lang="en-US" sz="1700" b="1" i="0" u="none" strike="noStrike" dirty="0" err="1">
                          <a:solidFill>
                            <a:srgbClr val="000000"/>
                          </a:solidFill>
                          <a:latin typeface="Arial Narrow" pitchFamily="34" charset="0"/>
                        </a:rPr>
                        <a:t>Puluh</a:t>
                      </a:r>
                      <a:r>
                        <a:rPr lang="en-US" sz="1700" b="1" i="0" u="none" strike="noStrike" dirty="0">
                          <a:solidFill>
                            <a:srgbClr val="000000"/>
                          </a:solidFill>
                          <a:latin typeface="Arial Narrow" pitchFamily="34" charset="0"/>
                        </a:rPr>
                        <a:t> Kota </a:t>
                      </a: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Lima </a:t>
                      </a:r>
                      <a:r>
                        <a:rPr lang="en-US" sz="1700" b="1" i="0" u="none" strike="noStrike" dirty="0" err="1">
                          <a:solidFill>
                            <a:srgbClr val="000000"/>
                          </a:solidFill>
                          <a:latin typeface="Arial Narrow" pitchFamily="34" charset="0"/>
                        </a:rPr>
                        <a:t>Puluh</a:t>
                      </a:r>
                      <a:r>
                        <a:rPr lang="en-US" sz="1700" b="1" i="0" u="none" strike="noStrike" dirty="0">
                          <a:solidFill>
                            <a:srgbClr val="000000"/>
                          </a:solidFill>
                          <a:latin typeface="Arial Narrow" pitchFamily="34" charset="0"/>
                        </a:rPr>
                        <a:t> Kota </a:t>
                      </a: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1">
                        <a:lumMod val="10000"/>
                        <a:lumOff val="90000"/>
                      </a:schemeClr>
                    </a:solidFill>
                  </a:tcPr>
                </a:tc>
              </a:tr>
              <a:tr h="232379">
                <a:tc>
                  <a:txBody>
                    <a:bodyPr/>
                    <a:lstStyle/>
                    <a:p>
                      <a:pPr algn="ctr"/>
                      <a:r>
                        <a:rPr lang="en-US" sz="1700" b="1" dirty="0" smtClean="0">
                          <a:latin typeface="Arial Narrow" pitchFamily="34" charset="0"/>
                        </a:rPr>
                        <a:t>6</a:t>
                      </a:r>
                      <a:endParaRPr lang="en-US" sz="17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Padang </a:t>
                      </a:r>
                      <a:r>
                        <a:rPr lang="en-US" sz="1700" b="1" i="0" u="none" strike="noStrike" dirty="0" err="1">
                          <a:solidFill>
                            <a:srgbClr val="000000"/>
                          </a:solidFill>
                          <a:latin typeface="Arial Narrow" pitchFamily="34" charset="0"/>
                        </a:rPr>
                        <a:t>Pariaman</a:t>
                      </a:r>
                      <a:r>
                        <a:rPr lang="en-US" sz="1700" b="1" i="0" u="none" strike="noStrike" dirty="0">
                          <a:solidFill>
                            <a:srgbClr val="000000"/>
                          </a:solidFill>
                          <a:latin typeface="Arial Narrow" pitchFamily="34" charset="0"/>
                        </a:rPr>
                        <a:t> </a:t>
                      </a: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Padang </a:t>
                      </a:r>
                      <a:r>
                        <a:rPr lang="en-US" sz="1700" b="1" i="0" u="none" strike="noStrike" dirty="0" err="1">
                          <a:solidFill>
                            <a:srgbClr val="000000"/>
                          </a:solidFill>
                          <a:latin typeface="Arial Narrow" pitchFamily="34" charset="0"/>
                        </a:rPr>
                        <a:t>Pariaman</a:t>
                      </a:r>
                      <a:r>
                        <a:rPr lang="en-US" sz="1700" b="1" i="0" u="none" strike="noStrike" dirty="0">
                          <a:solidFill>
                            <a:srgbClr val="000000"/>
                          </a:solidFill>
                          <a:latin typeface="Arial Narrow" pitchFamily="34" charset="0"/>
                        </a:rPr>
                        <a:t> </a:t>
                      </a: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Padang </a:t>
                      </a:r>
                      <a:r>
                        <a:rPr lang="en-US" sz="1700" b="1" i="0" u="none" strike="noStrike" dirty="0" err="1">
                          <a:solidFill>
                            <a:srgbClr val="000000"/>
                          </a:solidFill>
                          <a:latin typeface="Arial Narrow" pitchFamily="34" charset="0"/>
                        </a:rPr>
                        <a:t>Pariaman</a:t>
                      </a:r>
                      <a:r>
                        <a:rPr lang="en-US" sz="1700" b="1" i="0" u="none" strike="noStrike" dirty="0">
                          <a:solidFill>
                            <a:srgbClr val="000000"/>
                          </a:solidFill>
                          <a:latin typeface="Arial Narrow" pitchFamily="34" charset="0"/>
                        </a:rPr>
                        <a:t> </a:t>
                      </a: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r>
              <a:tr h="232379">
                <a:tc>
                  <a:txBody>
                    <a:bodyPr/>
                    <a:lstStyle/>
                    <a:p>
                      <a:pPr algn="ctr"/>
                      <a:r>
                        <a:rPr lang="en-US" sz="1700" b="1" dirty="0" smtClean="0">
                          <a:latin typeface="Arial Narrow" pitchFamily="34" charset="0"/>
                        </a:rPr>
                        <a:t>7</a:t>
                      </a:r>
                      <a:endParaRPr lang="en-US" sz="17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Solok</a:t>
                      </a:r>
                      <a:r>
                        <a:rPr lang="en-US" sz="1700" b="1" i="0" u="none" strike="noStrike" dirty="0" smtClean="0">
                          <a:solidFill>
                            <a:srgbClr val="000000"/>
                          </a:solidFill>
                          <a:latin typeface="Arial Narrow" pitchFamily="34" charset="0"/>
                        </a:rPr>
                        <a:t> </a:t>
                      </a:r>
                      <a:r>
                        <a:rPr lang="en-US" sz="1700" b="1" i="0" u="none" strike="noStrike" dirty="0">
                          <a:solidFill>
                            <a:srgbClr val="000000"/>
                          </a:solidFill>
                          <a:latin typeface="Arial Narrow" pitchFamily="34" charset="0"/>
                        </a:rPr>
                        <a:t>Selatan </a:t>
                      </a: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Solok</a:t>
                      </a:r>
                      <a:r>
                        <a:rPr lang="en-US" sz="1700" b="1" i="0" u="none" strike="noStrike" dirty="0" smtClean="0">
                          <a:solidFill>
                            <a:srgbClr val="000000"/>
                          </a:solidFill>
                          <a:latin typeface="Arial Narrow" pitchFamily="34" charset="0"/>
                        </a:rPr>
                        <a:t> </a:t>
                      </a:r>
                      <a:r>
                        <a:rPr lang="en-US" sz="1700" b="1" i="0" u="none" strike="noStrike" dirty="0">
                          <a:solidFill>
                            <a:srgbClr val="000000"/>
                          </a:solidFill>
                          <a:latin typeface="Arial Narrow" pitchFamily="34" charset="0"/>
                        </a:rPr>
                        <a:t>Selatan </a:t>
                      </a: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Solok</a:t>
                      </a:r>
                      <a:r>
                        <a:rPr lang="en-US" sz="1700" b="1" i="0" u="none" strike="noStrike" dirty="0" smtClean="0">
                          <a:solidFill>
                            <a:srgbClr val="000000"/>
                          </a:solidFill>
                          <a:latin typeface="Arial Narrow" pitchFamily="34" charset="0"/>
                        </a:rPr>
                        <a:t> </a:t>
                      </a:r>
                      <a:r>
                        <a:rPr lang="en-US" sz="1700" b="1" i="0" u="none" strike="noStrike" dirty="0">
                          <a:solidFill>
                            <a:srgbClr val="000000"/>
                          </a:solidFill>
                          <a:latin typeface="Arial Narrow" pitchFamily="34" charset="0"/>
                        </a:rPr>
                        <a:t>Selatan </a:t>
                      </a: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1">
                        <a:lumMod val="10000"/>
                        <a:lumOff val="90000"/>
                      </a:schemeClr>
                    </a:solidFill>
                  </a:tcPr>
                </a:tc>
              </a:tr>
              <a:tr h="232379">
                <a:tc>
                  <a:txBody>
                    <a:bodyPr/>
                    <a:lstStyle/>
                    <a:p>
                      <a:pPr algn="ctr"/>
                      <a:r>
                        <a:rPr lang="en-US" sz="1700" b="1" dirty="0" smtClean="0">
                          <a:latin typeface="Arial Narrow" pitchFamily="34" charset="0"/>
                        </a:rPr>
                        <a:t>8</a:t>
                      </a:r>
                      <a:endParaRPr lang="en-US" sz="17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Solok</a:t>
                      </a:r>
                      <a:r>
                        <a:rPr lang="en-US" sz="1700" b="1" i="0" u="none" strike="noStrike" dirty="0" smtClean="0">
                          <a:solidFill>
                            <a:srgbClr val="000000"/>
                          </a:solidFill>
                          <a:latin typeface="Arial Narrow" pitchFamily="34" charset="0"/>
                        </a:rPr>
                        <a:t> </a:t>
                      </a:r>
                      <a:r>
                        <a:rPr lang="id-ID" sz="1700" b="1" i="0" u="none" strike="noStrike" dirty="0" smtClean="0">
                          <a:solidFill>
                            <a:srgbClr val="000000"/>
                          </a:solidFill>
                          <a:latin typeface="Arial Narrow" pitchFamily="34" charset="0"/>
                        </a:rPr>
                        <a:t>(WSLIC)</a:t>
                      </a:r>
                      <a:endParaRPr lang="en-US" sz="17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Solok</a:t>
                      </a:r>
                      <a:r>
                        <a:rPr lang="en-US" sz="1700" b="1" i="0" u="none" strike="noStrike" dirty="0" smtClean="0">
                          <a:solidFill>
                            <a:srgbClr val="000000"/>
                          </a:solidFill>
                          <a:latin typeface="Arial Narrow" pitchFamily="34" charset="0"/>
                        </a:rPr>
                        <a:t> </a:t>
                      </a:r>
                      <a:endParaRPr lang="en-US" sz="17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Solok</a:t>
                      </a:r>
                      <a:r>
                        <a:rPr lang="en-US" sz="1700" b="1" i="0" u="none" strike="noStrike" dirty="0" smtClean="0">
                          <a:solidFill>
                            <a:srgbClr val="000000"/>
                          </a:solidFill>
                          <a:latin typeface="Arial Narrow" pitchFamily="34" charset="0"/>
                        </a:rPr>
                        <a:t> </a:t>
                      </a:r>
                      <a:endParaRPr lang="en-US" sz="17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r>
              <a:tr h="232379">
                <a:tc>
                  <a:txBody>
                    <a:bodyPr/>
                    <a:lstStyle/>
                    <a:p>
                      <a:pPr algn="ctr"/>
                      <a:r>
                        <a:rPr lang="en-US" sz="1700" b="1" dirty="0" smtClean="0">
                          <a:latin typeface="Arial Narrow" pitchFamily="34" charset="0"/>
                        </a:rPr>
                        <a:t>9</a:t>
                      </a:r>
                      <a:endParaRPr lang="en-US" sz="17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Pasaman</a:t>
                      </a:r>
                      <a:r>
                        <a:rPr lang="en-US" sz="1700" b="1" i="0" u="none" strike="noStrike" dirty="0" smtClean="0">
                          <a:solidFill>
                            <a:srgbClr val="000000"/>
                          </a:solidFill>
                          <a:latin typeface="Arial Narrow" pitchFamily="34" charset="0"/>
                        </a:rPr>
                        <a:t> </a:t>
                      </a:r>
                      <a:r>
                        <a:rPr lang="id-ID" sz="1700" b="1" i="0" u="none" strike="noStrike" dirty="0" smtClean="0">
                          <a:solidFill>
                            <a:srgbClr val="000000"/>
                          </a:solidFill>
                          <a:latin typeface="Arial Narrow" pitchFamily="34" charset="0"/>
                        </a:rPr>
                        <a:t>(WSLIC)</a:t>
                      </a:r>
                      <a:endParaRPr lang="en-US" sz="17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Pasaman</a:t>
                      </a:r>
                      <a:r>
                        <a:rPr lang="en-US" sz="1700" b="1" i="0" u="none" strike="noStrike" dirty="0" smtClean="0">
                          <a:solidFill>
                            <a:srgbClr val="000000"/>
                          </a:solidFill>
                          <a:latin typeface="Arial Narrow" pitchFamily="34" charset="0"/>
                        </a:rPr>
                        <a:t> </a:t>
                      </a:r>
                      <a:endParaRPr lang="en-US" sz="17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Pasaman</a:t>
                      </a:r>
                      <a:r>
                        <a:rPr lang="en-US" sz="1700" b="1" i="0" u="none" strike="noStrike" dirty="0" smtClean="0">
                          <a:solidFill>
                            <a:srgbClr val="000000"/>
                          </a:solidFill>
                          <a:latin typeface="Arial Narrow" pitchFamily="34" charset="0"/>
                        </a:rPr>
                        <a:t> </a:t>
                      </a:r>
                      <a:endParaRPr lang="en-US" sz="17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1">
                        <a:lumMod val="10000"/>
                        <a:lumOff val="90000"/>
                      </a:schemeClr>
                    </a:solidFill>
                  </a:tcPr>
                </a:tc>
              </a:tr>
              <a:tr h="232379">
                <a:tc>
                  <a:txBody>
                    <a:bodyPr/>
                    <a:lstStyle/>
                    <a:p>
                      <a:pPr algn="ctr"/>
                      <a:r>
                        <a:rPr lang="en-US" sz="1700" b="1" dirty="0" smtClean="0">
                          <a:latin typeface="Arial Narrow" pitchFamily="34" charset="0"/>
                        </a:rPr>
                        <a:t>10</a:t>
                      </a:r>
                      <a:endParaRPr lang="en-US" sz="17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Sijunjung</a:t>
                      </a:r>
                      <a:r>
                        <a:rPr lang="en-US" sz="1700" b="1" i="0" u="none" strike="noStrike" dirty="0" smtClean="0">
                          <a:solidFill>
                            <a:srgbClr val="000000"/>
                          </a:solidFill>
                          <a:latin typeface="Arial Narrow" pitchFamily="34" charset="0"/>
                        </a:rPr>
                        <a:t> </a:t>
                      </a:r>
                      <a:r>
                        <a:rPr lang="id-ID" sz="1700" b="1" i="0" u="none" strike="noStrike" dirty="0" smtClean="0">
                          <a:solidFill>
                            <a:srgbClr val="000000"/>
                          </a:solidFill>
                          <a:latin typeface="Arial Narrow" pitchFamily="34" charset="0"/>
                        </a:rPr>
                        <a:t>(WSLIC)</a:t>
                      </a:r>
                      <a:endParaRPr lang="en-US" sz="17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Sijunjung</a:t>
                      </a:r>
                      <a:r>
                        <a:rPr lang="en-US" sz="1700" b="1" i="0" u="none" strike="noStrike" dirty="0" smtClean="0">
                          <a:solidFill>
                            <a:srgbClr val="000000"/>
                          </a:solidFill>
                          <a:latin typeface="Arial Narrow" pitchFamily="34" charset="0"/>
                        </a:rPr>
                        <a:t> </a:t>
                      </a:r>
                      <a:endParaRPr lang="en-US" sz="17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Sijunjung</a:t>
                      </a:r>
                      <a:r>
                        <a:rPr lang="en-US" sz="1700" b="1" i="0" u="none" strike="noStrike" dirty="0" smtClean="0">
                          <a:solidFill>
                            <a:srgbClr val="000000"/>
                          </a:solidFill>
                          <a:latin typeface="Arial Narrow" pitchFamily="34" charset="0"/>
                        </a:rPr>
                        <a:t> </a:t>
                      </a:r>
                      <a:endParaRPr lang="en-US" sz="17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r>
              <a:tr h="232379">
                <a:tc>
                  <a:txBody>
                    <a:bodyPr/>
                    <a:lstStyle/>
                    <a:p>
                      <a:pPr algn="ctr"/>
                      <a:r>
                        <a:rPr lang="en-US" sz="1700" b="1" dirty="0" smtClean="0">
                          <a:latin typeface="Arial Narrow" pitchFamily="34" charset="0"/>
                        </a:rPr>
                        <a:t>11</a:t>
                      </a:r>
                      <a:endParaRPr lang="en-US" sz="17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Pesisir</a:t>
                      </a:r>
                      <a:r>
                        <a:rPr lang="en-US" sz="1700" b="1" i="0" u="none" strike="noStrike" dirty="0" smtClean="0">
                          <a:solidFill>
                            <a:srgbClr val="000000"/>
                          </a:solidFill>
                          <a:latin typeface="Arial Narrow" pitchFamily="34" charset="0"/>
                        </a:rPr>
                        <a:t> </a:t>
                      </a:r>
                      <a:r>
                        <a:rPr lang="en-US" sz="1700" b="1" i="0" u="none" strike="noStrike" dirty="0">
                          <a:solidFill>
                            <a:srgbClr val="000000"/>
                          </a:solidFill>
                          <a:latin typeface="Arial Narrow" pitchFamily="34" charset="0"/>
                        </a:rPr>
                        <a:t>Selatan </a:t>
                      </a:r>
                      <a:r>
                        <a:rPr lang="id-ID" sz="1700" b="1" i="0" u="none" strike="noStrike" dirty="0" smtClean="0">
                          <a:solidFill>
                            <a:srgbClr val="000000"/>
                          </a:solidFill>
                          <a:latin typeface="Arial Narrow" pitchFamily="34" charset="0"/>
                        </a:rPr>
                        <a:t>(WSLIC)</a:t>
                      </a:r>
                      <a:endParaRPr lang="en-US" sz="17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Pesisir</a:t>
                      </a:r>
                      <a:r>
                        <a:rPr lang="en-US" sz="1700" b="1" i="0" u="none" strike="noStrike" dirty="0" smtClean="0">
                          <a:solidFill>
                            <a:srgbClr val="000000"/>
                          </a:solidFill>
                          <a:latin typeface="Arial Narrow" pitchFamily="34" charset="0"/>
                        </a:rPr>
                        <a:t> </a:t>
                      </a:r>
                      <a:r>
                        <a:rPr lang="en-US" sz="1700" b="1" i="0" u="none" strike="noStrike" dirty="0">
                          <a:solidFill>
                            <a:srgbClr val="000000"/>
                          </a:solidFill>
                          <a:latin typeface="Arial Narrow" pitchFamily="34" charset="0"/>
                        </a:rPr>
                        <a:t>Selatan </a:t>
                      </a: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Pesisir</a:t>
                      </a:r>
                      <a:r>
                        <a:rPr lang="en-US" sz="1700" b="1" i="0" u="none" strike="noStrike" dirty="0" smtClean="0">
                          <a:solidFill>
                            <a:srgbClr val="000000"/>
                          </a:solidFill>
                          <a:latin typeface="Arial Narrow" pitchFamily="34" charset="0"/>
                        </a:rPr>
                        <a:t> </a:t>
                      </a:r>
                      <a:r>
                        <a:rPr lang="en-US" sz="1700" b="1" i="0" u="none" strike="noStrike" dirty="0">
                          <a:solidFill>
                            <a:srgbClr val="000000"/>
                          </a:solidFill>
                          <a:latin typeface="Arial Narrow" pitchFamily="34" charset="0"/>
                        </a:rPr>
                        <a:t>Selatan </a:t>
                      </a: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1">
                        <a:lumMod val="10000"/>
                        <a:lumOff val="90000"/>
                      </a:schemeClr>
                    </a:solidFill>
                  </a:tcPr>
                </a:tc>
              </a:tr>
              <a:tr h="232379">
                <a:tc>
                  <a:txBody>
                    <a:bodyPr/>
                    <a:lstStyle/>
                    <a:p>
                      <a:pPr algn="ctr"/>
                      <a:r>
                        <a:rPr lang="en-US" sz="1700" b="1" dirty="0" smtClean="0">
                          <a:latin typeface="Arial Narrow" pitchFamily="34" charset="0"/>
                        </a:rPr>
                        <a:t>12</a:t>
                      </a:r>
                      <a:endParaRPr lang="en-US" sz="17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700" b="1" i="0" u="none" strike="noStrike" dirty="0">
                          <a:solidFill>
                            <a:srgbClr val="000000"/>
                          </a:solidFill>
                          <a:latin typeface="Arial Narrow" pitchFamily="34" charset="0"/>
                        </a:rPr>
                        <a:t>Kota Padang </a:t>
                      </a: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700" b="1" i="0" u="none" strike="noStrike" dirty="0">
                          <a:solidFill>
                            <a:srgbClr val="000000"/>
                          </a:solidFill>
                          <a:latin typeface="Arial Narrow" pitchFamily="34" charset="0"/>
                        </a:rPr>
                        <a:t>Kota Padang </a:t>
                      </a: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700" b="1" i="0" u="none" strike="noStrike" dirty="0">
                          <a:solidFill>
                            <a:srgbClr val="000000"/>
                          </a:solidFill>
                          <a:latin typeface="Arial Narrow" pitchFamily="34" charset="0"/>
                        </a:rPr>
                        <a:t>Kota Padang </a:t>
                      </a: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r>
              <a:tr h="232379">
                <a:tc>
                  <a:txBody>
                    <a:bodyPr/>
                    <a:lstStyle/>
                    <a:p>
                      <a:pPr algn="ctr"/>
                      <a:r>
                        <a:rPr lang="en-US" sz="1700" b="1" dirty="0" smtClean="0">
                          <a:latin typeface="Arial Narrow" pitchFamily="34" charset="0"/>
                        </a:rPr>
                        <a:t>13</a:t>
                      </a:r>
                      <a:endParaRPr lang="en-US" sz="17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a:solidFill>
                            <a:srgbClr val="000000"/>
                          </a:solidFill>
                          <a:latin typeface="Arial Narrow" pitchFamily="34" charset="0"/>
                        </a:rPr>
                        <a:t>Kota </a:t>
                      </a:r>
                      <a:r>
                        <a:rPr lang="en-US" sz="1700" b="1" i="0" u="none" strike="noStrike" dirty="0" err="1">
                          <a:solidFill>
                            <a:srgbClr val="000000"/>
                          </a:solidFill>
                          <a:latin typeface="Arial Narrow" pitchFamily="34" charset="0"/>
                        </a:rPr>
                        <a:t>Sawahlunto</a:t>
                      </a:r>
                      <a:r>
                        <a:rPr lang="en-US" sz="1700" b="1" i="0" u="none" strike="noStrike" dirty="0">
                          <a:solidFill>
                            <a:srgbClr val="000000"/>
                          </a:solidFill>
                          <a:latin typeface="Arial Narrow" pitchFamily="34" charset="0"/>
                        </a:rPr>
                        <a:t> </a:t>
                      </a: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a:solidFill>
                            <a:srgbClr val="000000"/>
                          </a:solidFill>
                          <a:latin typeface="Arial Narrow" pitchFamily="34" charset="0"/>
                        </a:rPr>
                        <a:t>Kota </a:t>
                      </a:r>
                      <a:r>
                        <a:rPr lang="en-US" sz="1700" b="1" i="0" u="none" strike="noStrike" dirty="0" err="1">
                          <a:solidFill>
                            <a:srgbClr val="000000"/>
                          </a:solidFill>
                          <a:latin typeface="Arial Narrow" pitchFamily="34" charset="0"/>
                        </a:rPr>
                        <a:t>Sawahlunto</a:t>
                      </a:r>
                      <a:r>
                        <a:rPr lang="en-US" sz="1700" b="1" i="0" u="none" strike="noStrike" dirty="0">
                          <a:solidFill>
                            <a:srgbClr val="000000"/>
                          </a:solidFill>
                          <a:latin typeface="Arial Narrow" pitchFamily="34" charset="0"/>
                        </a:rPr>
                        <a:t> </a:t>
                      </a: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a:solidFill>
                            <a:srgbClr val="000000"/>
                          </a:solidFill>
                          <a:latin typeface="Arial Narrow" pitchFamily="34" charset="0"/>
                        </a:rPr>
                        <a:t>Kota </a:t>
                      </a:r>
                      <a:r>
                        <a:rPr lang="en-US" sz="1700" b="1" i="0" u="none" strike="noStrike" dirty="0" err="1">
                          <a:solidFill>
                            <a:srgbClr val="000000"/>
                          </a:solidFill>
                          <a:latin typeface="Arial Narrow" pitchFamily="34" charset="0"/>
                        </a:rPr>
                        <a:t>Sawahlunto</a:t>
                      </a:r>
                      <a:r>
                        <a:rPr lang="en-US" sz="1700" b="1" i="0" u="none" strike="noStrike" dirty="0">
                          <a:solidFill>
                            <a:srgbClr val="000000"/>
                          </a:solidFill>
                          <a:latin typeface="Arial Narrow" pitchFamily="34" charset="0"/>
                        </a:rPr>
                        <a:t> </a:t>
                      </a: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1">
                        <a:lumMod val="10000"/>
                        <a:lumOff val="90000"/>
                      </a:schemeClr>
                    </a:solidFill>
                  </a:tcPr>
                </a:tc>
              </a:tr>
              <a:tr h="232379">
                <a:tc>
                  <a:txBody>
                    <a:bodyPr/>
                    <a:lstStyle/>
                    <a:p>
                      <a:pPr algn="ctr"/>
                      <a:r>
                        <a:rPr lang="en-US" sz="1700" b="1" dirty="0" smtClean="0">
                          <a:latin typeface="Arial Narrow" pitchFamily="34" charset="0"/>
                        </a:rPr>
                        <a:t>14</a:t>
                      </a:r>
                      <a:endParaRPr lang="en-US" sz="17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700" b="1" i="0" u="none" strike="noStrike" dirty="0" smtClean="0">
                          <a:solidFill>
                            <a:srgbClr val="000000"/>
                          </a:solidFill>
                          <a:latin typeface="Arial Narrow" pitchFamily="34" charset="0"/>
                        </a:rPr>
                        <a:t>Kota </a:t>
                      </a:r>
                      <a:r>
                        <a:rPr lang="en-US" sz="1700" b="1" i="0" u="none" strike="noStrike" dirty="0" err="1" smtClean="0">
                          <a:solidFill>
                            <a:srgbClr val="000000"/>
                          </a:solidFill>
                          <a:latin typeface="Arial Narrow" pitchFamily="34" charset="0"/>
                        </a:rPr>
                        <a:t>Payakumbuh</a:t>
                      </a:r>
                      <a:endParaRPr lang="en-US" sz="17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marL="0" marR="0" indent="0" algn="l" defTabSz="914400" rtl="0" eaLnBrk="1" fontAlgn="b" latinLnBrk="0" hangingPunct="1">
                        <a:lnSpc>
                          <a:spcPct val="100000"/>
                        </a:lnSpc>
                        <a:spcBef>
                          <a:spcPts val="0"/>
                        </a:spcBef>
                        <a:spcAft>
                          <a:spcPts val="0"/>
                        </a:spcAft>
                        <a:buClr>
                          <a:srgbClr val="000000"/>
                        </a:buClr>
                        <a:buSzPts val="1100"/>
                        <a:buFont typeface="Calibri"/>
                        <a:buNone/>
                        <a:tabLst/>
                        <a:defRPr/>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Kep</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Mentawai</a:t>
                      </a:r>
                      <a:endParaRPr lang="en-US" sz="1700" b="1" i="0" u="none" strike="noStrike" dirty="0" smtClean="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700" b="1" i="0" u="none" strike="noStrike" dirty="0" smtClean="0">
                          <a:solidFill>
                            <a:srgbClr val="000000"/>
                          </a:solidFill>
                          <a:latin typeface="Arial Narrow" pitchFamily="34" charset="0"/>
                        </a:rPr>
                        <a:t>Kota </a:t>
                      </a:r>
                      <a:r>
                        <a:rPr lang="en-US" sz="1700" b="1" i="0" u="none" strike="noStrike" dirty="0" err="1" smtClean="0">
                          <a:solidFill>
                            <a:srgbClr val="000000"/>
                          </a:solidFill>
                          <a:latin typeface="Arial Narrow" pitchFamily="34" charset="0"/>
                        </a:rPr>
                        <a:t>Payakumbuh</a:t>
                      </a:r>
                      <a:endParaRPr lang="en-US" sz="17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r>
              <a:tr h="232379">
                <a:tc>
                  <a:txBody>
                    <a:bodyPr/>
                    <a:lstStyle/>
                    <a:p>
                      <a:pPr algn="ctr"/>
                      <a:r>
                        <a:rPr lang="en-US" sz="1700" b="1" dirty="0" smtClean="0">
                          <a:latin typeface="Arial Narrow" pitchFamily="34" charset="0"/>
                        </a:rPr>
                        <a:t>15</a:t>
                      </a:r>
                      <a:endParaRPr lang="en-US" sz="17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smtClean="0">
                          <a:solidFill>
                            <a:srgbClr val="000000"/>
                          </a:solidFill>
                          <a:latin typeface="Arial Narrow" pitchFamily="34" charset="0"/>
                        </a:rPr>
                        <a:t>Kota </a:t>
                      </a:r>
                      <a:r>
                        <a:rPr lang="en-US" sz="1700" b="1" i="0" u="none" strike="noStrike" dirty="0" err="1" smtClean="0">
                          <a:solidFill>
                            <a:srgbClr val="000000"/>
                          </a:solidFill>
                          <a:latin typeface="Arial Narrow" pitchFamily="34" charset="0"/>
                        </a:rPr>
                        <a:t>Pariaman</a:t>
                      </a:r>
                      <a:endParaRPr lang="en-US" sz="17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endParaRPr lang="en-US" sz="17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smtClean="0">
                          <a:solidFill>
                            <a:srgbClr val="000000"/>
                          </a:solidFill>
                          <a:latin typeface="Arial Narrow" pitchFamily="34" charset="0"/>
                        </a:rPr>
                        <a:t>Kota </a:t>
                      </a:r>
                      <a:r>
                        <a:rPr lang="en-US" sz="1700" b="1" i="0" u="none" strike="noStrike" dirty="0" err="1" smtClean="0">
                          <a:solidFill>
                            <a:srgbClr val="000000"/>
                          </a:solidFill>
                          <a:latin typeface="Arial Narrow" pitchFamily="34" charset="0"/>
                        </a:rPr>
                        <a:t>Pariaman</a:t>
                      </a:r>
                      <a:endParaRPr lang="en-US" sz="17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1">
                        <a:lumMod val="10000"/>
                        <a:lumOff val="90000"/>
                      </a:schemeClr>
                    </a:solidFill>
                  </a:tcPr>
                </a:tc>
              </a:tr>
              <a:tr h="232379">
                <a:tc>
                  <a:txBody>
                    <a:bodyPr/>
                    <a:lstStyle/>
                    <a:p>
                      <a:pPr algn="ctr"/>
                      <a:r>
                        <a:rPr lang="en-US" sz="1700" b="1" dirty="0" smtClean="0">
                          <a:latin typeface="Arial Narrow" pitchFamily="34" charset="0"/>
                        </a:rPr>
                        <a:t>16</a:t>
                      </a:r>
                      <a:endParaRPr lang="en-US" sz="17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endParaRPr lang="en-US" sz="17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endParaRPr lang="en-US" sz="17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smtClean="0">
                          <a:solidFill>
                            <a:srgbClr val="000000"/>
                          </a:solidFill>
                          <a:latin typeface="Arial Narrow" pitchFamily="34" charset="0"/>
                        </a:rPr>
                        <a:t>Kota </a:t>
                      </a:r>
                      <a:r>
                        <a:rPr lang="en-US" sz="1700" b="1" i="0" u="none" strike="noStrike" dirty="0" err="1" smtClean="0">
                          <a:solidFill>
                            <a:srgbClr val="000000"/>
                          </a:solidFill>
                          <a:latin typeface="Arial Narrow" pitchFamily="34" charset="0"/>
                        </a:rPr>
                        <a:t>Bukittinggi</a:t>
                      </a:r>
                      <a:endParaRPr lang="en-US" sz="17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1">
                        <a:lumMod val="10000"/>
                        <a:lumOff val="90000"/>
                      </a:schemeClr>
                    </a:solidFill>
                  </a:tcPr>
                </a:tc>
              </a:tr>
              <a:tr h="232379">
                <a:tc>
                  <a:txBody>
                    <a:bodyPr/>
                    <a:lstStyle/>
                    <a:p>
                      <a:pPr algn="ctr"/>
                      <a:r>
                        <a:rPr lang="en-US" sz="1700" b="1" dirty="0" smtClean="0">
                          <a:latin typeface="Arial Narrow" pitchFamily="34" charset="0"/>
                        </a:rPr>
                        <a:t>17</a:t>
                      </a:r>
                      <a:endParaRPr lang="en-US" sz="17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endParaRPr lang="en-US" sz="17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endParaRPr lang="en-US" sz="17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10000"/>
                        <a:lumOff val="90000"/>
                      </a:schemeClr>
                    </a:solidFill>
                  </a:tcPr>
                </a:tc>
                <a:tc>
                  <a:txBody>
                    <a:bodyPr/>
                    <a:lstStyle/>
                    <a:p>
                      <a:pPr algn="l" rtl="0" fontAlgn="b">
                        <a:buClr>
                          <a:srgbClr val="000000"/>
                        </a:buClr>
                        <a:buSzPts val="1100"/>
                        <a:buFont typeface="Calibri"/>
                        <a:buNone/>
                      </a:pPr>
                      <a:r>
                        <a:rPr lang="en-US" sz="1700" b="1" i="0" u="none" strike="noStrike" dirty="0" smtClean="0">
                          <a:solidFill>
                            <a:srgbClr val="000000"/>
                          </a:solidFill>
                          <a:latin typeface="Arial Narrow" pitchFamily="34" charset="0"/>
                        </a:rPr>
                        <a:t>Kota Padang</a:t>
                      </a:r>
                      <a:r>
                        <a:rPr lang="en-US" sz="1700" b="1" i="0" u="none" strike="noStrike" baseline="0" dirty="0" smtClean="0">
                          <a:solidFill>
                            <a:srgbClr val="000000"/>
                          </a:solidFill>
                          <a:latin typeface="Arial Narrow" pitchFamily="34" charset="0"/>
                        </a:rPr>
                        <a:t> </a:t>
                      </a:r>
                      <a:r>
                        <a:rPr lang="en-US" sz="1700" b="1" i="0" u="none" strike="noStrike" baseline="0" dirty="0" err="1" smtClean="0">
                          <a:solidFill>
                            <a:srgbClr val="000000"/>
                          </a:solidFill>
                          <a:latin typeface="Arial Narrow" pitchFamily="34" charset="0"/>
                        </a:rPr>
                        <a:t>Panjang</a:t>
                      </a:r>
                      <a:endParaRPr lang="en-US" sz="17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1">
                        <a:lumMod val="10000"/>
                        <a:lumOff val="90000"/>
                      </a:schemeClr>
                    </a:solidFill>
                  </a:tcPr>
                </a:tc>
              </a:tr>
              <a:tr h="2323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dirty="0" smtClean="0">
                          <a:latin typeface="Arial Narrow" pitchFamily="34" charset="0"/>
                        </a:rPr>
                        <a:t>18</a:t>
                      </a:r>
                    </a:p>
                    <a:p>
                      <a:pPr algn="ctr"/>
                      <a:r>
                        <a:rPr lang="id-ID" sz="1700" b="1" dirty="0" smtClean="0">
                          <a:latin typeface="Arial Narrow" pitchFamily="34" charset="0"/>
                        </a:rPr>
                        <a:t>19</a:t>
                      </a:r>
                      <a:endParaRPr lang="en-US" sz="17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accent1">
                        <a:lumMod val="10000"/>
                        <a:lumOff val="90000"/>
                      </a:schemeClr>
                    </a:solidFill>
                  </a:tcPr>
                </a:tc>
                <a:tc>
                  <a:txBody>
                    <a:bodyPr/>
                    <a:lstStyle/>
                    <a:p>
                      <a:pPr algn="l" rtl="0" fontAlgn="b">
                        <a:buClr>
                          <a:srgbClr val="000000"/>
                        </a:buClr>
                        <a:buSzPts val="1100"/>
                        <a:buFont typeface="Calibri"/>
                        <a:buNone/>
                      </a:pPr>
                      <a:endParaRPr lang="en-US" sz="17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accent1">
                        <a:lumMod val="10000"/>
                        <a:lumOff val="90000"/>
                      </a:schemeClr>
                    </a:solidFill>
                  </a:tcPr>
                </a:tc>
                <a:tc>
                  <a:txBody>
                    <a:bodyPr/>
                    <a:lstStyle/>
                    <a:p>
                      <a:pPr marL="0" marR="0" indent="0" algn="l" defTabSz="914400" rtl="0" eaLnBrk="1" fontAlgn="b" latinLnBrk="0" hangingPunct="1">
                        <a:lnSpc>
                          <a:spcPct val="100000"/>
                        </a:lnSpc>
                        <a:spcBef>
                          <a:spcPts val="0"/>
                        </a:spcBef>
                        <a:spcAft>
                          <a:spcPts val="0"/>
                        </a:spcAft>
                        <a:buClr>
                          <a:srgbClr val="000000"/>
                        </a:buClr>
                        <a:buSzPts val="1100"/>
                        <a:buFont typeface="Calibri"/>
                        <a:buNone/>
                        <a:tabLst/>
                        <a:defRPr/>
                      </a:pPr>
                      <a:endParaRPr lang="en-US" sz="1700" b="1" i="0" u="none" strike="noStrike" dirty="0" smtClean="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accent1">
                        <a:lumMod val="10000"/>
                        <a:lumOff val="90000"/>
                      </a:schemeClr>
                    </a:solidFill>
                  </a:tcPr>
                </a:tc>
                <a:tc>
                  <a:txBody>
                    <a:bodyPr/>
                    <a:lstStyle/>
                    <a:p>
                      <a:pPr marL="0" marR="0" indent="0" algn="l" defTabSz="914400" rtl="0" eaLnBrk="1" fontAlgn="b" latinLnBrk="0" hangingPunct="1">
                        <a:lnSpc>
                          <a:spcPct val="100000"/>
                        </a:lnSpc>
                        <a:spcBef>
                          <a:spcPts val="0"/>
                        </a:spcBef>
                        <a:spcAft>
                          <a:spcPts val="0"/>
                        </a:spcAft>
                        <a:buClr>
                          <a:srgbClr val="000000"/>
                        </a:buClr>
                        <a:buSzPts val="1100"/>
                        <a:buFont typeface="Calibri"/>
                        <a:buNone/>
                        <a:tabLst/>
                        <a:defRPr/>
                      </a:pPr>
                      <a:r>
                        <a:rPr lang="en-US" sz="1700" b="1" i="0" u="none" strike="noStrike" dirty="0" smtClean="0">
                          <a:solidFill>
                            <a:srgbClr val="000000"/>
                          </a:solidFill>
                          <a:latin typeface="Arial Narrow" pitchFamily="34" charset="0"/>
                        </a:rPr>
                        <a:t>Kota </a:t>
                      </a:r>
                      <a:r>
                        <a:rPr lang="en-US" sz="1700" b="1" i="0" u="none" strike="noStrike" dirty="0" err="1" smtClean="0">
                          <a:solidFill>
                            <a:srgbClr val="000000"/>
                          </a:solidFill>
                          <a:latin typeface="Arial Narrow" pitchFamily="34" charset="0"/>
                        </a:rPr>
                        <a:t>Solok</a:t>
                      </a:r>
                      <a:endParaRPr lang="en-US" sz="1700" b="1" i="0" u="none" strike="noStrike" dirty="0" smtClean="0">
                        <a:solidFill>
                          <a:srgbClr val="000000"/>
                        </a:solidFill>
                        <a:latin typeface="Arial Narrow" pitchFamily="34" charset="0"/>
                      </a:endParaRPr>
                    </a:p>
                    <a:p>
                      <a:pPr marL="0" marR="0" indent="0" algn="l" defTabSz="914400" rtl="0" eaLnBrk="1" fontAlgn="b" latinLnBrk="0" hangingPunct="1">
                        <a:lnSpc>
                          <a:spcPct val="100000"/>
                        </a:lnSpc>
                        <a:spcBef>
                          <a:spcPts val="0"/>
                        </a:spcBef>
                        <a:spcAft>
                          <a:spcPts val="0"/>
                        </a:spcAft>
                        <a:buClr>
                          <a:srgbClr val="000000"/>
                        </a:buClr>
                        <a:buSzPts val="1100"/>
                        <a:buFont typeface="Calibri"/>
                        <a:buNone/>
                        <a:tabLst/>
                        <a:defRPr/>
                      </a:pPr>
                      <a:r>
                        <a:rPr lang="en-US" sz="1700" b="1" i="0" u="none" strike="noStrike" dirty="0" err="1" smtClean="0">
                          <a:solidFill>
                            <a:srgbClr val="000000"/>
                          </a:solidFill>
                          <a:latin typeface="Arial Narrow" pitchFamily="34" charset="0"/>
                        </a:rPr>
                        <a:t>Kab</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Kep</a:t>
                      </a:r>
                      <a:r>
                        <a:rPr lang="en-US" sz="1700" b="1" i="0" u="none" strike="noStrike" dirty="0" smtClean="0">
                          <a:solidFill>
                            <a:srgbClr val="000000"/>
                          </a:solidFill>
                          <a:latin typeface="Arial Narrow" pitchFamily="34" charset="0"/>
                        </a:rPr>
                        <a:t>. </a:t>
                      </a:r>
                      <a:r>
                        <a:rPr lang="en-US" sz="1700" b="1" i="0" u="none" strike="noStrike" dirty="0" err="1" smtClean="0">
                          <a:solidFill>
                            <a:srgbClr val="000000"/>
                          </a:solidFill>
                          <a:latin typeface="Arial Narrow" pitchFamily="34" charset="0"/>
                        </a:rPr>
                        <a:t>Mentawai</a:t>
                      </a:r>
                      <a:endParaRPr lang="en-US" sz="1700" b="1" i="0" u="none" strike="noStrike" dirty="0" smtClean="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accent1">
                        <a:lumMod val="10000"/>
                        <a:lumOff val="90000"/>
                      </a:schemeClr>
                    </a:solidFill>
                  </a:tcPr>
                </a:tc>
              </a:tr>
            </a:tbl>
          </a:graphicData>
        </a:graphic>
      </p:graphicFrame>
      <p:sp>
        <p:nvSpPr>
          <p:cNvPr id="5" name="Rounded Rectangle 4"/>
          <p:cNvSpPr/>
          <p:nvPr/>
        </p:nvSpPr>
        <p:spPr>
          <a:xfrm>
            <a:off x="857224" y="214292"/>
            <a:ext cx="6929486" cy="771963"/>
          </a:xfrm>
          <a:prstGeom prst="roundRect">
            <a:avLst>
              <a:gd name="adj" fmla="val 50000"/>
            </a:avLst>
          </a:prstGeom>
          <a:gradFill>
            <a:gsLst>
              <a:gs pos="0">
                <a:schemeClr val="accent5">
                  <a:tint val="50000"/>
                  <a:satMod val="300000"/>
                </a:schemeClr>
              </a:gs>
              <a:gs pos="0">
                <a:schemeClr val="accent5">
                  <a:tint val="37000"/>
                  <a:satMod val="300000"/>
                </a:schemeClr>
              </a:gs>
              <a:gs pos="63000">
                <a:schemeClr val="accent5">
                  <a:tint val="15000"/>
                  <a:satMod val="350000"/>
                </a:schemeClr>
              </a:gs>
            </a:gsLst>
          </a:gradFill>
          <a:ln w="28575"/>
        </p:spPr>
        <p:style>
          <a:lnRef idx="1">
            <a:schemeClr val="accent5"/>
          </a:lnRef>
          <a:fillRef idx="2">
            <a:schemeClr val="accent5"/>
          </a:fillRef>
          <a:effectRef idx="1">
            <a:schemeClr val="accent5"/>
          </a:effectRef>
          <a:fontRef idx="minor">
            <a:schemeClr val="dk1"/>
          </a:fontRef>
        </p:style>
        <p:txBody>
          <a:bodyPr rtlCol="0" anchor="ctr"/>
          <a:lstStyle/>
          <a:p>
            <a:pPr algn="ctr"/>
            <a:endParaRPr lang="id-ID">
              <a:solidFill>
                <a:prstClr val="black"/>
              </a:solidFill>
            </a:endParaRPr>
          </a:p>
        </p:txBody>
      </p:sp>
      <p:sp>
        <p:nvSpPr>
          <p:cNvPr id="8" name="TextBox 7"/>
          <p:cNvSpPr txBox="1"/>
          <p:nvPr/>
        </p:nvSpPr>
        <p:spPr>
          <a:xfrm>
            <a:off x="1000101" y="279913"/>
            <a:ext cx="6500858" cy="722955"/>
          </a:xfrm>
          <a:prstGeom prst="rect">
            <a:avLst/>
          </a:prstGeom>
          <a:noFill/>
        </p:spPr>
        <p:txBody>
          <a:bodyPr wrap="square" rtlCol="0">
            <a:spAutoFit/>
          </a:bodyPr>
          <a:lstStyle/>
          <a:p>
            <a:pPr algn="ctr">
              <a:lnSpc>
                <a:spcPct val="85000"/>
              </a:lnSpc>
            </a:pPr>
            <a:r>
              <a:rPr lang="en-US" sz="2400" b="1" dirty="0" smtClean="0"/>
              <a:t>LOKASI PAMSIMAS I, PAMSIMAS II DAN PPSP</a:t>
            </a:r>
          </a:p>
          <a:p>
            <a:pPr algn="ctr">
              <a:lnSpc>
                <a:spcPct val="85000"/>
              </a:lnSpc>
            </a:pPr>
            <a:r>
              <a:rPr lang="en-US" sz="2400" b="1" dirty="0" smtClean="0"/>
              <a:t>DI SUMATERA BARAT</a:t>
            </a:r>
            <a:endParaRPr lang="id-ID" sz="24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571473" y="1476462"/>
          <a:ext cx="7858180" cy="5238686"/>
        </p:xfrm>
        <a:graphic>
          <a:graphicData uri="http://schemas.openxmlformats.org/drawingml/2006/table">
            <a:tbl>
              <a:tblPr>
                <a:tableStyleId>{5C22544A-7EE6-4342-B048-85BDC9FD1C3A}</a:tableStyleId>
              </a:tblPr>
              <a:tblGrid>
                <a:gridCol w="442848"/>
                <a:gridCol w="2914738"/>
                <a:gridCol w="1214446"/>
                <a:gridCol w="1143009"/>
                <a:gridCol w="1143007"/>
                <a:gridCol w="1000132"/>
              </a:tblGrid>
              <a:tr h="315409">
                <a:tc rowSpan="2">
                  <a:txBody>
                    <a:bodyPr/>
                    <a:lstStyle/>
                    <a:p>
                      <a:pPr algn="ctr"/>
                      <a:r>
                        <a:rPr lang="en-US" sz="1800" b="1" dirty="0" smtClean="0">
                          <a:latin typeface="Arial Narrow" pitchFamily="34" charset="0"/>
                        </a:rPr>
                        <a:t>No</a:t>
                      </a:r>
                      <a:endParaRPr lang="en-US" sz="1800" b="1" dirty="0">
                        <a:latin typeface="Arial Narrow" pitchFamily="34" charset="0"/>
                      </a:endParaRPr>
                    </a:p>
                  </a:txBody>
                  <a:tcPr marL="72000" marR="36000" marT="0"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A7FFFF"/>
                    </a:solidFill>
                  </a:tcPr>
                </a:tc>
                <a:tc rowSpan="2">
                  <a:txBody>
                    <a:bodyPr/>
                    <a:lstStyle/>
                    <a:p>
                      <a:pPr algn="ctr"/>
                      <a:r>
                        <a:rPr lang="en-US" sz="1800" b="1" dirty="0" smtClean="0">
                          <a:latin typeface="Arial Narrow" pitchFamily="34" charset="0"/>
                        </a:rPr>
                        <a:t>KAB/KOTA</a:t>
                      </a:r>
                      <a:endParaRPr lang="en-US" sz="1800" b="1" dirty="0">
                        <a:latin typeface="Arial Narrow" pitchFamily="34" charset="0"/>
                      </a:endParaRPr>
                    </a:p>
                  </a:txBody>
                  <a:tcPr marL="72000" marR="3600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A7FFFF"/>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err="1" smtClean="0">
                          <a:latin typeface="Arial Narrow" pitchFamily="34" charset="0"/>
                        </a:rPr>
                        <a:t>Jumlah</a:t>
                      </a:r>
                      <a:r>
                        <a:rPr lang="en-US" sz="1800" b="1" dirty="0" smtClean="0">
                          <a:latin typeface="Arial Narrow" pitchFamily="34" charset="0"/>
                        </a:rPr>
                        <a:t> </a:t>
                      </a:r>
                      <a:r>
                        <a:rPr lang="en-US" sz="1800" b="1" dirty="0" err="1" smtClean="0">
                          <a:latin typeface="Arial Narrow" pitchFamily="34" charset="0"/>
                        </a:rPr>
                        <a:t>Desa</a:t>
                      </a:r>
                      <a:r>
                        <a:rPr lang="en-US" sz="1800" b="1" dirty="0" smtClean="0">
                          <a:latin typeface="Arial Narrow" pitchFamily="34" charset="0"/>
                        </a:rPr>
                        <a:t>/</a:t>
                      </a:r>
                      <a:r>
                        <a:rPr lang="en-US" sz="1800" b="1" dirty="0" err="1" smtClean="0">
                          <a:latin typeface="Arial Narrow" pitchFamily="34" charset="0"/>
                        </a:rPr>
                        <a:t>Kelurahan</a:t>
                      </a:r>
                      <a:endParaRPr lang="en-US" sz="1800" b="1" dirty="0" smtClean="0">
                        <a:latin typeface="Arial Narrow" pitchFamily="34" charset="0"/>
                      </a:endParaRPr>
                    </a:p>
                  </a:txBody>
                  <a:tcPr marL="72000" marR="3600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7FF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88760">
                <a:tc vMerge="1">
                  <a:txBody>
                    <a:bodyPr/>
                    <a:lstStyle/>
                    <a:p>
                      <a:endParaRPr lang="en-US" sz="1400" dirty="0">
                        <a:latin typeface="Arial Narrow" pitchFamily="34" charset="0"/>
                      </a:endParaRPr>
                    </a:p>
                  </a:txBody>
                  <a:tcPr marL="72000" marR="36000" marT="0" marB="0"/>
                </a:tc>
                <a:tc vMerge="1">
                  <a:txBody>
                    <a:bodyPr/>
                    <a:lstStyle/>
                    <a:p>
                      <a:pPr algn="ctr"/>
                      <a:endParaRPr lang="en-US" sz="1800" b="1" dirty="0">
                        <a:latin typeface="Arial Narrow" pitchFamily="34" charset="0"/>
                      </a:endParaRPr>
                    </a:p>
                  </a:txBody>
                  <a:tcPr marL="72000" marR="3600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5000"/>
                        <a:lumOff val="75000"/>
                      </a:schemeClr>
                    </a:solidFill>
                  </a:tcPr>
                </a:tc>
                <a:tc>
                  <a:txBody>
                    <a:bodyPr/>
                    <a:lstStyle/>
                    <a:p>
                      <a:pPr algn="ctr"/>
                      <a:r>
                        <a:rPr lang="en-US" sz="1800" b="1" dirty="0" smtClean="0">
                          <a:latin typeface="Arial Narrow" pitchFamily="34" charset="0"/>
                        </a:rPr>
                        <a:t>2013</a:t>
                      </a:r>
                      <a:endParaRPr lang="en-US" sz="1800" b="1" dirty="0">
                        <a:latin typeface="Arial Narrow" pitchFamily="34" charset="0"/>
                      </a:endParaRPr>
                    </a:p>
                  </a:txBody>
                  <a:tcPr marL="72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r>
                        <a:rPr lang="en-US" sz="1800" b="1" dirty="0" smtClean="0">
                          <a:latin typeface="Arial Narrow" pitchFamily="34" charset="0"/>
                        </a:rPr>
                        <a:t>2014</a:t>
                      </a:r>
                      <a:endParaRPr lang="en-US" sz="1800" b="1" dirty="0">
                        <a:latin typeface="Arial Narrow" pitchFamily="34" charset="0"/>
                      </a:endParaRPr>
                    </a:p>
                  </a:txBody>
                  <a:tcPr marL="72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r>
                        <a:rPr lang="en-US" sz="1800" b="1" dirty="0" smtClean="0">
                          <a:latin typeface="Arial Narrow" pitchFamily="34" charset="0"/>
                        </a:rPr>
                        <a:t>2015</a:t>
                      </a:r>
                      <a:endParaRPr lang="en-US" sz="1800" b="1" dirty="0">
                        <a:latin typeface="Arial Narrow" pitchFamily="34" charset="0"/>
                      </a:endParaRPr>
                    </a:p>
                  </a:txBody>
                  <a:tcPr marL="72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r>
                        <a:rPr lang="en-US" sz="1800" b="1" dirty="0" smtClean="0">
                          <a:latin typeface="Arial Narrow" pitchFamily="34" charset="0"/>
                        </a:rPr>
                        <a:t>Total</a:t>
                      </a:r>
                      <a:endParaRPr lang="en-US" sz="1800" b="1" dirty="0">
                        <a:latin typeface="Arial Narrow" pitchFamily="34" charset="0"/>
                      </a:endParaRPr>
                    </a:p>
                  </a:txBody>
                  <a:tcPr marL="72000" marR="3600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r>
              <a:tr h="315409">
                <a:tc>
                  <a:txBody>
                    <a:bodyPr/>
                    <a:lstStyle/>
                    <a:p>
                      <a:pPr algn="ctr"/>
                      <a:r>
                        <a:rPr lang="en-US" sz="1800" b="1" dirty="0" smtClean="0">
                          <a:latin typeface="Arial Narrow" pitchFamily="34" charset="0"/>
                        </a:rPr>
                        <a:t>1</a:t>
                      </a:r>
                      <a:endParaRPr lang="en-US" sz="18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CCFFFF"/>
                    </a:solidFill>
                  </a:tcPr>
                </a:tc>
                <a:tc>
                  <a:txBody>
                    <a:bodyPr/>
                    <a:lstStyle/>
                    <a:p>
                      <a:pPr algn="l" rtl="0" fontAlgn="b">
                        <a:buClr>
                          <a:srgbClr val="000000"/>
                        </a:buClr>
                        <a:buSzPts val="1100"/>
                        <a:buFont typeface="Calibri"/>
                        <a:buNone/>
                      </a:pPr>
                      <a:r>
                        <a:rPr lang="en-US" sz="1800" b="1" i="0" u="none" strike="noStrike" dirty="0" err="1">
                          <a:solidFill>
                            <a:srgbClr val="000000"/>
                          </a:solidFill>
                          <a:latin typeface="Arial Narrow" pitchFamily="34" charset="0"/>
                        </a:rPr>
                        <a:t>Kabupaten</a:t>
                      </a:r>
                      <a:r>
                        <a:rPr lang="en-US" sz="1800" b="1" i="0" u="none" strike="noStrike" dirty="0">
                          <a:solidFill>
                            <a:srgbClr val="000000"/>
                          </a:solidFill>
                          <a:latin typeface="Arial Narrow" pitchFamily="34" charset="0"/>
                        </a:rPr>
                        <a:t> </a:t>
                      </a:r>
                      <a:r>
                        <a:rPr lang="en-US" sz="1800" b="1" i="0" u="none" strike="noStrike" dirty="0" err="1">
                          <a:solidFill>
                            <a:srgbClr val="000000"/>
                          </a:solidFill>
                          <a:latin typeface="Arial Narrow" pitchFamily="34" charset="0"/>
                        </a:rPr>
                        <a:t>Agam</a:t>
                      </a:r>
                      <a:r>
                        <a:rPr lang="en-US" sz="1800" b="1" i="0" u="none" strike="noStrike" dirty="0">
                          <a:solidFill>
                            <a:srgbClr val="000000"/>
                          </a:solidFill>
                          <a:latin typeface="Arial Narrow" pitchFamily="34" charset="0"/>
                        </a:rPr>
                        <a:t> </a:t>
                      </a: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14</a:t>
                      </a:r>
                      <a:endParaRPr lang="en-US" sz="18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8</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8</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30</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CCFFFF"/>
                    </a:solidFill>
                  </a:tcPr>
                </a:tc>
              </a:tr>
              <a:tr h="315409">
                <a:tc>
                  <a:txBody>
                    <a:bodyPr/>
                    <a:lstStyle/>
                    <a:p>
                      <a:pPr algn="ctr"/>
                      <a:r>
                        <a:rPr lang="en-US" sz="1800" b="1" dirty="0" smtClean="0">
                          <a:latin typeface="Arial Narrow" pitchFamily="34" charset="0"/>
                        </a:rPr>
                        <a:t>2</a:t>
                      </a:r>
                      <a:endParaRPr lang="en-US" sz="18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800" b="1" i="0" u="none" strike="noStrike" dirty="0" err="1">
                          <a:solidFill>
                            <a:srgbClr val="000000"/>
                          </a:solidFill>
                          <a:latin typeface="Arial Narrow" pitchFamily="34" charset="0"/>
                        </a:rPr>
                        <a:t>Kabupaten</a:t>
                      </a:r>
                      <a:r>
                        <a:rPr lang="en-US" sz="1800" b="1" i="0" u="none" strike="noStrike" dirty="0">
                          <a:solidFill>
                            <a:srgbClr val="000000"/>
                          </a:solidFill>
                          <a:latin typeface="Arial Narrow" pitchFamily="34" charset="0"/>
                        </a:rPr>
                        <a:t> </a:t>
                      </a:r>
                      <a:r>
                        <a:rPr lang="en-US" sz="1800" b="1" i="0" u="none" strike="noStrike" dirty="0" err="1">
                          <a:solidFill>
                            <a:srgbClr val="000000"/>
                          </a:solidFill>
                          <a:latin typeface="Arial Narrow" pitchFamily="34" charset="0"/>
                        </a:rPr>
                        <a:t>Dharmasraya</a:t>
                      </a:r>
                      <a:r>
                        <a:rPr lang="en-US" sz="1800" b="1" i="0" u="none" strike="noStrike" dirty="0">
                          <a:solidFill>
                            <a:srgbClr val="000000"/>
                          </a:solidFill>
                          <a:latin typeface="Arial Narrow" pitchFamily="34" charset="0"/>
                        </a:rPr>
                        <a:t> </a:t>
                      </a: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11</a:t>
                      </a:r>
                      <a:endParaRPr lang="en-US" sz="18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7</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8</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26</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r>
              <a:tr h="315409">
                <a:tc>
                  <a:txBody>
                    <a:bodyPr/>
                    <a:lstStyle/>
                    <a:p>
                      <a:pPr algn="ctr"/>
                      <a:r>
                        <a:rPr lang="en-US" sz="1800" b="1" dirty="0" smtClean="0">
                          <a:latin typeface="Arial Narrow" pitchFamily="34" charset="0"/>
                        </a:rPr>
                        <a:t>3</a:t>
                      </a:r>
                      <a:endParaRPr lang="en-US" sz="18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CFFFF"/>
                    </a:solidFill>
                  </a:tcPr>
                </a:tc>
                <a:tc>
                  <a:txBody>
                    <a:bodyPr/>
                    <a:lstStyle/>
                    <a:p>
                      <a:pPr marL="0" marR="0" indent="0" algn="l" defTabSz="914400" rtl="0" eaLnBrk="1" fontAlgn="b" latinLnBrk="0" hangingPunct="1">
                        <a:lnSpc>
                          <a:spcPct val="100000"/>
                        </a:lnSpc>
                        <a:spcBef>
                          <a:spcPts val="0"/>
                        </a:spcBef>
                        <a:spcAft>
                          <a:spcPts val="0"/>
                        </a:spcAft>
                        <a:buClr>
                          <a:srgbClr val="000000"/>
                        </a:buClr>
                        <a:buSzPts val="1100"/>
                        <a:buFont typeface="Calibri"/>
                        <a:buNone/>
                        <a:tabLst/>
                        <a:defRPr/>
                      </a:pPr>
                      <a:r>
                        <a:rPr lang="en-US" sz="1800" b="1" i="0" u="none" strike="noStrike" dirty="0" err="1" smtClean="0">
                          <a:solidFill>
                            <a:srgbClr val="000000"/>
                          </a:solidFill>
                          <a:latin typeface="Arial Narrow" pitchFamily="34" charset="0"/>
                        </a:rPr>
                        <a:t>Kabupaten</a:t>
                      </a:r>
                      <a:r>
                        <a:rPr lang="en-US" sz="1800" b="1" i="0" u="none" strike="noStrike" dirty="0" smtClean="0">
                          <a:solidFill>
                            <a:srgbClr val="000000"/>
                          </a:solidFill>
                          <a:latin typeface="Arial Narrow" pitchFamily="34" charset="0"/>
                        </a:rPr>
                        <a:t> </a:t>
                      </a:r>
                      <a:r>
                        <a:rPr lang="en-US" sz="1800" b="1" i="0" u="none" strike="noStrike" dirty="0" err="1" smtClean="0">
                          <a:solidFill>
                            <a:srgbClr val="000000"/>
                          </a:solidFill>
                          <a:latin typeface="Arial Narrow" pitchFamily="34" charset="0"/>
                        </a:rPr>
                        <a:t>Pasaman</a:t>
                      </a:r>
                      <a:r>
                        <a:rPr lang="en-US" sz="1800" b="1" i="0" u="none" strike="noStrike" dirty="0" smtClean="0">
                          <a:solidFill>
                            <a:srgbClr val="000000"/>
                          </a:solidFill>
                          <a:latin typeface="Arial Narrow" pitchFamily="34" charset="0"/>
                        </a:rPr>
                        <a:t> Barat </a:t>
                      </a: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CFFFF"/>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Pts val="1100"/>
                        <a:buFont typeface="Calibri"/>
                        <a:buNone/>
                        <a:tabLst/>
                        <a:defRPr/>
                      </a:pPr>
                      <a:r>
                        <a:rPr lang="en-US" sz="1800" b="1" i="0" u="none" strike="noStrike" dirty="0" smtClean="0">
                          <a:solidFill>
                            <a:srgbClr val="000000"/>
                          </a:solidFill>
                          <a:latin typeface="Arial Narrow" pitchFamily="34" charset="0"/>
                        </a:rPr>
                        <a:t>12</a:t>
                      </a: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FF"/>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Pts val="1100"/>
                        <a:buFont typeface="Calibri"/>
                        <a:buNone/>
                        <a:tabLst/>
                        <a:defRPr/>
                      </a:pPr>
                      <a:r>
                        <a:rPr lang="en-US" sz="1800" b="1" i="0" u="none" strike="noStrike" dirty="0" smtClean="0">
                          <a:solidFill>
                            <a:srgbClr val="000000"/>
                          </a:solidFill>
                          <a:latin typeface="Arial Narrow" pitchFamily="34" charset="0"/>
                        </a:rPr>
                        <a:t>7</a:t>
                      </a: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FF"/>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Pts val="1100"/>
                        <a:buFont typeface="Calibri"/>
                        <a:buNone/>
                        <a:tabLst/>
                        <a:defRPr/>
                      </a:pPr>
                      <a:r>
                        <a:rPr lang="en-US" sz="1800" b="1" i="0" u="none" strike="noStrike" dirty="0" smtClean="0">
                          <a:solidFill>
                            <a:srgbClr val="000000"/>
                          </a:solidFill>
                          <a:latin typeface="Arial Narrow" pitchFamily="34" charset="0"/>
                        </a:rPr>
                        <a:t>7</a:t>
                      </a: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FF"/>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Pts val="1100"/>
                        <a:buFont typeface="Calibri"/>
                        <a:buNone/>
                        <a:tabLst/>
                        <a:defRPr/>
                      </a:pPr>
                      <a:r>
                        <a:rPr lang="en-US" sz="1800" b="1" i="0" u="none" strike="noStrike" dirty="0" smtClean="0">
                          <a:solidFill>
                            <a:srgbClr val="000000"/>
                          </a:solidFill>
                          <a:latin typeface="Arial Narrow" pitchFamily="34" charset="0"/>
                        </a:rPr>
                        <a:t>26</a:t>
                      </a: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rgbClr val="CCFFFF"/>
                    </a:solidFill>
                  </a:tcPr>
                </a:tc>
              </a:tr>
              <a:tr h="315409">
                <a:tc>
                  <a:txBody>
                    <a:bodyPr/>
                    <a:lstStyle/>
                    <a:p>
                      <a:pPr algn="ctr"/>
                      <a:r>
                        <a:rPr lang="en-US" sz="1800" b="1" dirty="0" smtClean="0">
                          <a:latin typeface="Arial Narrow" pitchFamily="34" charset="0"/>
                        </a:rPr>
                        <a:t>4</a:t>
                      </a:r>
                      <a:endParaRPr lang="en-US" sz="18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800" b="1" i="0" u="none" strike="noStrike" dirty="0" err="1">
                          <a:solidFill>
                            <a:srgbClr val="000000"/>
                          </a:solidFill>
                          <a:latin typeface="Arial Narrow" pitchFamily="34" charset="0"/>
                        </a:rPr>
                        <a:t>Kabupaten</a:t>
                      </a:r>
                      <a:r>
                        <a:rPr lang="en-US" sz="1800" b="1" i="0" u="none" strike="noStrike" dirty="0">
                          <a:solidFill>
                            <a:srgbClr val="000000"/>
                          </a:solidFill>
                          <a:latin typeface="Arial Narrow" pitchFamily="34" charset="0"/>
                        </a:rPr>
                        <a:t> Tanah </a:t>
                      </a:r>
                      <a:r>
                        <a:rPr lang="en-US" sz="1800" b="1" i="0" u="none" strike="noStrike" dirty="0" err="1">
                          <a:solidFill>
                            <a:srgbClr val="000000"/>
                          </a:solidFill>
                          <a:latin typeface="Arial Narrow" pitchFamily="34" charset="0"/>
                        </a:rPr>
                        <a:t>Datar</a:t>
                      </a:r>
                      <a:r>
                        <a:rPr lang="en-US" sz="1800" b="1" i="0" u="none" strike="noStrike" dirty="0">
                          <a:solidFill>
                            <a:srgbClr val="000000"/>
                          </a:solidFill>
                          <a:latin typeface="Arial Narrow" pitchFamily="34" charset="0"/>
                        </a:rPr>
                        <a:t> </a:t>
                      </a: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9</a:t>
                      </a:r>
                      <a:endParaRPr lang="en-US" sz="18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7</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8</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24</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r>
              <a:tr h="315409">
                <a:tc>
                  <a:txBody>
                    <a:bodyPr/>
                    <a:lstStyle/>
                    <a:p>
                      <a:pPr algn="ctr"/>
                      <a:r>
                        <a:rPr lang="en-US" sz="1800" b="1" dirty="0" smtClean="0">
                          <a:latin typeface="Arial Narrow" pitchFamily="34" charset="0"/>
                        </a:rPr>
                        <a:t>5</a:t>
                      </a:r>
                      <a:endParaRPr lang="en-US" sz="18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CFFFF"/>
                    </a:solidFill>
                  </a:tcPr>
                </a:tc>
                <a:tc>
                  <a:txBody>
                    <a:bodyPr/>
                    <a:lstStyle/>
                    <a:p>
                      <a:pPr algn="l" rtl="0" fontAlgn="b">
                        <a:buClr>
                          <a:srgbClr val="000000"/>
                        </a:buClr>
                        <a:buSzPts val="1100"/>
                        <a:buFont typeface="Calibri"/>
                        <a:buNone/>
                      </a:pPr>
                      <a:r>
                        <a:rPr lang="en-US" sz="1800" b="1" i="0" u="none" strike="noStrike" dirty="0" err="1">
                          <a:solidFill>
                            <a:srgbClr val="000000"/>
                          </a:solidFill>
                          <a:latin typeface="Arial Narrow" pitchFamily="34" charset="0"/>
                        </a:rPr>
                        <a:t>Kabupaten</a:t>
                      </a:r>
                      <a:r>
                        <a:rPr lang="en-US" sz="1800" b="1" i="0" u="none" strike="noStrike" dirty="0">
                          <a:solidFill>
                            <a:srgbClr val="000000"/>
                          </a:solidFill>
                          <a:latin typeface="Arial Narrow" pitchFamily="34" charset="0"/>
                        </a:rPr>
                        <a:t> Lima </a:t>
                      </a:r>
                      <a:r>
                        <a:rPr lang="en-US" sz="1800" b="1" i="0" u="none" strike="noStrike" dirty="0" err="1">
                          <a:solidFill>
                            <a:srgbClr val="000000"/>
                          </a:solidFill>
                          <a:latin typeface="Arial Narrow" pitchFamily="34" charset="0"/>
                        </a:rPr>
                        <a:t>Puluh</a:t>
                      </a:r>
                      <a:r>
                        <a:rPr lang="en-US" sz="1800" b="1" i="0" u="none" strike="noStrike" dirty="0">
                          <a:solidFill>
                            <a:srgbClr val="000000"/>
                          </a:solidFill>
                          <a:latin typeface="Arial Narrow" pitchFamily="34" charset="0"/>
                        </a:rPr>
                        <a:t> Kota </a:t>
                      </a: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8</a:t>
                      </a:r>
                      <a:endParaRPr lang="en-US" sz="18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8</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8</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24</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rgbClr val="CCFFFF"/>
                    </a:solidFill>
                  </a:tcPr>
                </a:tc>
              </a:tr>
              <a:tr h="315409">
                <a:tc>
                  <a:txBody>
                    <a:bodyPr/>
                    <a:lstStyle/>
                    <a:p>
                      <a:pPr algn="ctr"/>
                      <a:r>
                        <a:rPr lang="en-US" sz="1800" b="1" dirty="0" smtClean="0">
                          <a:latin typeface="Arial Narrow" pitchFamily="34" charset="0"/>
                        </a:rPr>
                        <a:t>6</a:t>
                      </a:r>
                      <a:endParaRPr lang="en-US" sz="18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800" b="1" i="0" u="none" strike="noStrike" dirty="0" err="1">
                          <a:solidFill>
                            <a:srgbClr val="000000"/>
                          </a:solidFill>
                          <a:latin typeface="Arial Narrow" pitchFamily="34" charset="0"/>
                        </a:rPr>
                        <a:t>Kabupaten</a:t>
                      </a:r>
                      <a:r>
                        <a:rPr lang="en-US" sz="1800" b="1" i="0" u="none" strike="noStrike" dirty="0">
                          <a:solidFill>
                            <a:srgbClr val="000000"/>
                          </a:solidFill>
                          <a:latin typeface="Arial Narrow" pitchFamily="34" charset="0"/>
                        </a:rPr>
                        <a:t> Padang </a:t>
                      </a:r>
                      <a:r>
                        <a:rPr lang="en-US" sz="1800" b="1" i="0" u="none" strike="noStrike" dirty="0" err="1">
                          <a:solidFill>
                            <a:srgbClr val="000000"/>
                          </a:solidFill>
                          <a:latin typeface="Arial Narrow" pitchFamily="34" charset="0"/>
                        </a:rPr>
                        <a:t>Pariaman</a:t>
                      </a:r>
                      <a:r>
                        <a:rPr lang="en-US" sz="1800" b="1" i="0" u="none" strike="noStrike" dirty="0">
                          <a:solidFill>
                            <a:srgbClr val="000000"/>
                          </a:solidFill>
                          <a:latin typeface="Arial Narrow" pitchFamily="34" charset="0"/>
                        </a:rPr>
                        <a:t> </a:t>
                      </a: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15</a:t>
                      </a:r>
                      <a:endParaRPr lang="en-US" sz="18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8</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8</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31</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r>
              <a:tr h="315409">
                <a:tc>
                  <a:txBody>
                    <a:bodyPr/>
                    <a:lstStyle/>
                    <a:p>
                      <a:pPr algn="ctr"/>
                      <a:r>
                        <a:rPr lang="en-US" sz="1800" b="1" dirty="0" smtClean="0">
                          <a:latin typeface="Arial Narrow" pitchFamily="34" charset="0"/>
                        </a:rPr>
                        <a:t>7</a:t>
                      </a:r>
                      <a:endParaRPr lang="en-US" sz="18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CFFFF"/>
                    </a:solidFill>
                  </a:tcPr>
                </a:tc>
                <a:tc>
                  <a:txBody>
                    <a:bodyPr/>
                    <a:lstStyle/>
                    <a:p>
                      <a:pPr algn="l" rtl="0" fontAlgn="b">
                        <a:buClr>
                          <a:srgbClr val="000000"/>
                        </a:buClr>
                        <a:buSzPts val="1100"/>
                        <a:buFont typeface="Calibri"/>
                        <a:buNone/>
                      </a:pPr>
                      <a:r>
                        <a:rPr lang="en-US" sz="1800" b="1" i="0" u="none" strike="noStrike" dirty="0" err="1">
                          <a:solidFill>
                            <a:srgbClr val="000000"/>
                          </a:solidFill>
                          <a:latin typeface="Arial Narrow" pitchFamily="34" charset="0"/>
                        </a:rPr>
                        <a:t>Kabupaten</a:t>
                      </a:r>
                      <a:r>
                        <a:rPr lang="en-US" sz="1800" b="1" i="0" u="none" strike="noStrike" dirty="0">
                          <a:solidFill>
                            <a:srgbClr val="000000"/>
                          </a:solidFill>
                          <a:latin typeface="Arial Narrow" pitchFamily="34" charset="0"/>
                        </a:rPr>
                        <a:t> </a:t>
                      </a:r>
                      <a:r>
                        <a:rPr lang="en-US" sz="1800" b="1" i="0" u="none" strike="noStrike" dirty="0" err="1">
                          <a:solidFill>
                            <a:srgbClr val="000000"/>
                          </a:solidFill>
                          <a:latin typeface="Arial Narrow" pitchFamily="34" charset="0"/>
                        </a:rPr>
                        <a:t>Solok</a:t>
                      </a:r>
                      <a:r>
                        <a:rPr lang="en-US" sz="1800" b="1" i="0" u="none" strike="noStrike" dirty="0">
                          <a:solidFill>
                            <a:srgbClr val="000000"/>
                          </a:solidFill>
                          <a:latin typeface="Arial Narrow" pitchFamily="34" charset="0"/>
                        </a:rPr>
                        <a:t> Selatan </a:t>
                      </a: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11</a:t>
                      </a:r>
                      <a:endParaRPr lang="en-US" sz="18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7</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8</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26</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rgbClr val="CCFFFF"/>
                    </a:solidFill>
                  </a:tcPr>
                </a:tc>
              </a:tr>
              <a:tr h="315409">
                <a:tc>
                  <a:txBody>
                    <a:bodyPr/>
                    <a:lstStyle/>
                    <a:p>
                      <a:pPr algn="ctr"/>
                      <a:r>
                        <a:rPr lang="en-US" sz="1800" b="1" dirty="0" smtClean="0">
                          <a:latin typeface="Arial Narrow" pitchFamily="34" charset="0"/>
                        </a:rPr>
                        <a:t>8</a:t>
                      </a:r>
                      <a:endParaRPr lang="en-US" sz="18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800" b="1" i="0" u="none" strike="noStrike" dirty="0" err="1">
                          <a:solidFill>
                            <a:srgbClr val="000000"/>
                          </a:solidFill>
                          <a:latin typeface="Arial Narrow" pitchFamily="34" charset="0"/>
                        </a:rPr>
                        <a:t>Kabupaten</a:t>
                      </a:r>
                      <a:r>
                        <a:rPr lang="en-US" sz="1800" b="1" i="0" u="none" strike="noStrike" dirty="0">
                          <a:solidFill>
                            <a:srgbClr val="000000"/>
                          </a:solidFill>
                          <a:latin typeface="Arial Narrow" pitchFamily="34" charset="0"/>
                        </a:rPr>
                        <a:t> </a:t>
                      </a:r>
                      <a:r>
                        <a:rPr lang="en-US" sz="1800" b="1" i="0" u="none" strike="noStrike" dirty="0" err="1">
                          <a:solidFill>
                            <a:srgbClr val="000000"/>
                          </a:solidFill>
                          <a:latin typeface="Arial Narrow" pitchFamily="34" charset="0"/>
                        </a:rPr>
                        <a:t>Solok</a:t>
                      </a:r>
                      <a:r>
                        <a:rPr lang="en-US" sz="1800" b="1" i="0" u="none" strike="noStrike" dirty="0">
                          <a:solidFill>
                            <a:srgbClr val="000000"/>
                          </a:solidFill>
                          <a:latin typeface="Arial Narrow" pitchFamily="34" charset="0"/>
                        </a:rPr>
                        <a:t> </a:t>
                      </a: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10</a:t>
                      </a:r>
                      <a:endParaRPr lang="en-US" sz="18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8</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8</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26</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r>
              <a:tr h="315409">
                <a:tc>
                  <a:txBody>
                    <a:bodyPr/>
                    <a:lstStyle/>
                    <a:p>
                      <a:pPr algn="ctr"/>
                      <a:r>
                        <a:rPr lang="en-US" sz="1800" b="1" dirty="0" smtClean="0">
                          <a:latin typeface="Arial Narrow" pitchFamily="34" charset="0"/>
                        </a:rPr>
                        <a:t>9</a:t>
                      </a:r>
                      <a:endParaRPr lang="en-US" sz="18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CFFFF"/>
                    </a:solidFill>
                  </a:tcPr>
                </a:tc>
                <a:tc>
                  <a:txBody>
                    <a:bodyPr/>
                    <a:lstStyle/>
                    <a:p>
                      <a:pPr algn="l" rtl="0" fontAlgn="b">
                        <a:buClr>
                          <a:srgbClr val="000000"/>
                        </a:buClr>
                        <a:buSzPts val="1100"/>
                        <a:buFont typeface="Calibri"/>
                        <a:buNone/>
                      </a:pPr>
                      <a:r>
                        <a:rPr lang="en-US" sz="1800" b="1" i="0" u="none" strike="noStrike" dirty="0" err="1">
                          <a:solidFill>
                            <a:srgbClr val="000000"/>
                          </a:solidFill>
                          <a:latin typeface="Arial Narrow" pitchFamily="34" charset="0"/>
                        </a:rPr>
                        <a:t>Kabupaten</a:t>
                      </a:r>
                      <a:r>
                        <a:rPr lang="en-US" sz="1800" b="1" i="0" u="none" strike="noStrike" dirty="0">
                          <a:solidFill>
                            <a:srgbClr val="000000"/>
                          </a:solidFill>
                          <a:latin typeface="Arial Narrow" pitchFamily="34" charset="0"/>
                        </a:rPr>
                        <a:t> </a:t>
                      </a:r>
                      <a:r>
                        <a:rPr lang="en-US" sz="1800" b="1" i="0" u="none" strike="noStrike" dirty="0" err="1">
                          <a:solidFill>
                            <a:srgbClr val="000000"/>
                          </a:solidFill>
                          <a:latin typeface="Arial Narrow" pitchFamily="34" charset="0"/>
                        </a:rPr>
                        <a:t>Pasaman</a:t>
                      </a:r>
                      <a:r>
                        <a:rPr lang="en-US" sz="1800" b="1" i="0" u="none" strike="noStrike" dirty="0">
                          <a:solidFill>
                            <a:srgbClr val="000000"/>
                          </a:solidFill>
                          <a:latin typeface="Arial Narrow" pitchFamily="34" charset="0"/>
                        </a:rPr>
                        <a:t> </a:t>
                      </a: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10</a:t>
                      </a:r>
                      <a:endParaRPr lang="en-US" sz="18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8</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8</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26</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rgbClr val="CCFFFF"/>
                    </a:solidFill>
                  </a:tcPr>
                </a:tc>
              </a:tr>
              <a:tr h="315409">
                <a:tc>
                  <a:txBody>
                    <a:bodyPr/>
                    <a:lstStyle/>
                    <a:p>
                      <a:pPr algn="ctr"/>
                      <a:r>
                        <a:rPr lang="en-US" sz="1800" b="1" dirty="0" smtClean="0">
                          <a:latin typeface="Arial Narrow" pitchFamily="34" charset="0"/>
                        </a:rPr>
                        <a:t>10</a:t>
                      </a:r>
                      <a:endParaRPr lang="en-US" sz="18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800" b="1" i="0" u="none" strike="noStrike" dirty="0" err="1">
                          <a:solidFill>
                            <a:srgbClr val="000000"/>
                          </a:solidFill>
                          <a:latin typeface="Arial Narrow" pitchFamily="34" charset="0"/>
                        </a:rPr>
                        <a:t>Kabupaten</a:t>
                      </a:r>
                      <a:r>
                        <a:rPr lang="en-US" sz="1800" b="1" i="0" u="none" strike="noStrike" dirty="0">
                          <a:solidFill>
                            <a:srgbClr val="000000"/>
                          </a:solidFill>
                          <a:latin typeface="Arial Narrow" pitchFamily="34" charset="0"/>
                        </a:rPr>
                        <a:t> </a:t>
                      </a:r>
                      <a:r>
                        <a:rPr lang="en-US" sz="1800" b="1" i="0" u="none" strike="noStrike" dirty="0" err="1" smtClean="0">
                          <a:solidFill>
                            <a:srgbClr val="000000"/>
                          </a:solidFill>
                          <a:latin typeface="Arial Narrow" pitchFamily="34" charset="0"/>
                        </a:rPr>
                        <a:t>Sijunjung</a:t>
                      </a:r>
                      <a:r>
                        <a:rPr lang="en-US" sz="1800" b="1" i="0" u="none" strike="noStrike" dirty="0" smtClean="0">
                          <a:solidFill>
                            <a:srgbClr val="000000"/>
                          </a:solidFill>
                          <a:latin typeface="Arial Narrow" pitchFamily="34" charset="0"/>
                        </a:rPr>
                        <a:t> </a:t>
                      </a:r>
                      <a:endParaRPr lang="en-US" sz="18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7</a:t>
                      </a:r>
                      <a:endParaRPr lang="en-US" sz="18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7</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8</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22</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r>
              <a:tr h="315409">
                <a:tc>
                  <a:txBody>
                    <a:bodyPr/>
                    <a:lstStyle/>
                    <a:p>
                      <a:pPr algn="ctr"/>
                      <a:r>
                        <a:rPr lang="en-US" sz="1800" b="1" dirty="0" smtClean="0">
                          <a:latin typeface="Arial Narrow" pitchFamily="34" charset="0"/>
                        </a:rPr>
                        <a:t>11</a:t>
                      </a:r>
                      <a:endParaRPr lang="en-US" sz="18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CFFFF"/>
                    </a:solidFill>
                  </a:tcPr>
                </a:tc>
                <a:tc>
                  <a:txBody>
                    <a:bodyPr/>
                    <a:lstStyle/>
                    <a:p>
                      <a:pPr algn="l" rtl="0" fontAlgn="b">
                        <a:buClr>
                          <a:srgbClr val="000000"/>
                        </a:buClr>
                        <a:buSzPts val="1100"/>
                        <a:buFont typeface="Calibri"/>
                        <a:buNone/>
                      </a:pPr>
                      <a:r>
                        <a:rPr lang="en-US" sz="1800" b="1" i="0" u="none" strike="noStrike" dirty="0" err="1">
                          <a:solidFill>
                            <a:srgbClr val="000000"/>
                          </a:solidFill>
                          <a:latin typeface="Arial Narrow" pitchFamily="34" charset="0"/>
                        </a:rPr>
                        <a:t>Kabupaten</a:t>
                      </a:r>
                      <a:r>
                        <a:rPr lang="en-US" sz="1800" b="1" i="0" u="none" strike="noStrike" dirty="0">
                          <a:solidFill>
                            <a:srgbClr val="000000"/>
                          </a:solidFill>
                          <a:latin typeface="Arial Narrow" pitchFamily="34" charset="0"/>
                        </a:rPr>
                        <a:t> </a:t>
                      </a:r>
                      <a:r>
                        <a:rPr lang="en-US" sz="1800" b="1" i="0" u="none" strike="noStrike" dirty="0" err="1">
                          <a:solidFill>
                            <a:srgbClr val="000000"/>
                          </a:solidFill>
                          <a:latin typeface="Arial Narrow" pitchFamily="34" charset="0"/>
                        </a:rPr>
                        <a:t>Pesisir</a:t>
                      </a:r>
                      <a:r>
                        <a:rPr lang="en-US" sz="1800" b="1" i="0" u="none" strike="noStrike" dirty="0">
                          <a:solidFill>
                            <a:srgbClr val="000000"/>
                          </a:solidFill>
                          <a:latin typeface="Arial Narrow" pitchFamily="34" charset="0"/>
                        </a:rPr>
                        <a:t> Selatan </a:t>
                      </a: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8</a:t>
                      </a:r>
                      <a:endParaRPr lang="en-US" sz="18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4</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8</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20</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rgbClr val="CCFFFF"/>
                    </a:solidFill>
                  </a:tcPr>
                </a:tc>
              </a:tr>
              <a:tr h="242587">
                <a:tc>
                  <a:txBody>
                    <a:bodyPr/>
                    <a:lstStyle/>
                    <a:p>
                      <a:pPr algn="ctr"/>
                      <a:r>
                        <a:rPr lang="en-US" sz="1800" b="1" dirty="0" smtClean="0">
                          <a:latin typeface="Arial Narrow" pitchFamily="34" charset="0"/>
                        </a:rPr>
                        <a:t>12</a:t>
                      </a:r>
                      <a:endParaRPr lang="en-US" sz="18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l" rtl="0" fontAlgn="b">
                        <a:buClr>
                          <a:srgbClr val="000000"/>
                        </a:buClr>
                        <a:buSzPts val="1100"/>
                        <a:buFont typeface="Calibri"/>
                        <a:buNone/>
                      </a:pPr>
                      <a:r>
                        <a:rPr lang="en-US" sz="1800" b="1" i="0" u="none" strike="noStrike" dirty="0" err="1" smtClean="0">
                          <a:solidFill>
                            <a:srgbClr val="000000"/>
                          </a:solidFill>
                          <a:latin typeface="Arial Narrow" pitchFamily="34" charset="0"/>
                        </a:rPr>
                        <a:t>Kabupaten</a:t>
                      </a:r>
                      <a:r>
                        <a:rPr lang="en-US" sz="1800" b="1" i="0" u="none" strike="noStrike" baseline="0" dirty="0" smtClean="0">
                          <a:solidFill>
                            <a:srgbClr val="000000"/>
                          </a:solidFill>
                          <a:latin typeface="Arial Narrow" pitchFamily="34" charset="0"/>
                        </a:rPr>
                        <a:t> </a:t>
                      </a:r>
                      <a:r>
                        <a:rPr lang="en-US" sz="1800" b="1" i="0" u="none" strike="noStrike" baseline="0" dirty="0" err="1" smtClean="0">
                          <a:solidFill>
                            <a:srgbClr val="000000"/>
                          </a:solidFill>
                          <a:latin typeface="Arial Narrow" pitchFamily="34" charset="0"/>
                        </a:rPr>
                        <a:t>Kep</a:t>
                      </a:r>
                      <a:r>
                        <a:rPr lang="en-US" sz="1800" b="1" i="0" u="none" strike="noStrike" baseline="0" dirty="0" smtClean="0">
                          <a:solidFill>
                            <a:srgbClr val="000000"/>
                          </a:solidFill>
                          <a:latin typeface="Arial Narrow" pitchFamily="34" charset="0"/>
                        </a:rPr>
                        <a:t>. </a:t>
                      </a:r>
                      <a:r>
                        <a:rPr lang="en-US" sz="1800" b="1" i="0" u="none" strike="noStrike" baseline="0" dirty="0" err="1" smtClean="0">
                          <a:solidFill>
                            <a:srgbClr val="000000"/>
                          </a:solidFill>
                          <a:latin typeface="Arial Narrow" pitchFamily="34" charset="0"/>
                        </a:rPr>
                        <a:t>Mentawai</a:t>
                      </a:r>
                      <a:endParaRPr lang="en-US" sz="18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a:t>
                      </a:r>
                      <a:endParaRPr lang="en-US" sz="18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8</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8</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16</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r>
              <a:tr h="265451">
                <a:tc>
                  <a:txBody>
                    <a:bodyPr/>
                    <a:lstStyle/>
                    <a:p>
                      <a:pPr algn="ctr"/>
                      <a:r>
                        <a:rPr lang="en-US" sz="1800" b="1" dirty="0" smtClean="0">
                          <a:latin typeface="Arial Narrow" pitchFamily="34" charset="0"/>
                        </a:rPr>
                        <a:t>13</a:t>
                      </a:r>
                      <a:endParaRPr lang="en-US" sz="18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CFFFF"/>
                    </a:solidFill>
                  </a:tcPr>
                </a:tc>
                <a:tc>
                  <a:txBody>
                    <a:bodyPr/>
                    <a:lstStyle/>
                    <a:p>
                      <a:pPr algn="l" rtl="0" fontAlgn="b">
                        <a:buClr>
                          <a:srgbClr val="000000"/>
                        </a:buClr>
                        <a:buSzPts val="1100"/>
                        <a:buFont typeface="Calibri"/>
                        <a:buNone/>
                      </a:pPr>
                      <a:r>
                        <a:rPr lang="en-US" sz="1800" b="1" i="0" u="none" strike="noStrike" dirty="0">
                          <a:solidFill>
                            <a:srgbClr val="000000"/>
                          </a:solidFill>
                          <a:latin typeface="Arial Narrow" pitchFamily="34" charset="0"/>
                        </a:rPr>
                        <a:t>Kota Padang </a:t>
                      </a: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9</a:t>
                      </a:r>
                      <a:endParaRPr lang="en-US" sz="18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8</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8</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FF"/>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25</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rgbClr val="CCFFFF"/>
                    </a:solidFill>
                  </a:tcPr>
                </a:tc>
              </a:tr>
              <a:tr h="315409">
                <a:tc>
                  <a:txBody>
                    <a:bodyPr/>
                    <a:lstStyle/>
                    <a:p>
                      <a:pPr algn="ctr"/>
                      <a:r>
                        <a:rPr lang="en-US" sz="1800" b="1" dirty="0" smtClean="0">
                          <a:latin typeface="Arial Narrow" pitchFamily="34" charset="0"/>
                        </a:rPr>
                        <a:t>14</a:t>
                      </a:r>
                      <a:endParaRPr lang="en-US" sz="18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pPr algn="l" rtl="0" fontAlgn="b">
                        <a:buClr>
                          <a:srgbClr val="000000"/>
                        </a:buClr>
                        <a:buSzPts val="1100"/>
                        <a:buFont typeface="Calibri"/>
                        <a:buNone/>
                      </a:pPr>
                      <a:r>
                        <a:rPr lang="en-US" sz="1800" b="1" i="0" u="none" strike="noStrike" dirty="0">
                          <a:solidFill>
                            <a:srgbClr val="000000"/>
                          </a:solidFill>
                          <a:latin typeface="Arial Narrow" pitchFamily="34" charset="0"/>
                        </a:rPr>
                        <a:t>Kota </a:t>
                      </a:r>
                      <a:r>
                        <a:rPr lang="en-US" sz="1800" b="1" i="0" u="none" strike="noStrike" dirty="0" err="1">
                          <a:solidFill>
                            <a:srgbClr val="000000"/>
                          </a:solidFill>
                          <a:latin typeface="Arial Narrow" pitchFamily="34" charset="0"/>
                        </a:rPr>
                        <a:t>Sawahlunto</a:t>
                      </a:r>
                      <a:r>
                        <a:rPr lang="en-US" sz="1800" b="1" i="0" u="none" strike="noStrike" dirty="0">
                          <a:solidFill>
                            <a:srgbClr val="000000"/>
                          </a:solidFill>
                          <a:latin typeface="Arial Narrow" pitchFamily="34" charset="0"/>
                        </a:rPr>
                        <a:t> </a:t>
                      </a: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5</a:t>
                      </a:r>
                      <a:endParaRPr lang="en-US" sz="18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6</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6</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17</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r>
              <a:tr h="315409">
                <a:tc>
                  <a:txBody>
                    <a:bodyPr/>
                    <a:lstStyle/>
                    <a:p>
                      <a:pPr algn="ctr"/>
                      <a:endParaRPr lang="en-US" sz="1800" b="1" dirty="0">
                        <a:latin typeface="Arial Narrow" pitchFamily="34" charset="0"/>
                      </a:endParaRPr>
                    </a:p>
                  </a:txBody>
                  <a:tcPr marL="72000" marR="36000" marT="0"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66FFCC"/>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JUMLAH</a:t>
                      </a:r>
                      <a:endParaRPr lang="en-US" sz="18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66FFCC"/>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129</a:t>
                      </a:r>
                      <a:endParaRPr lang="en-US" sz="1800" b="1" i="0" u="none" strike="noStrike" dirty="0">
                        <a:solidFill>
                          <a:srgbClr val="000000"/>
                        </a:solidFill>
                        <a:latin typeface="Arial Narrow" pitchFamily="34" charset="0"/>
                      </a:endParaRPr>
                    </a:p>
                  </a:txBody>
                  <a:tcPr marL="72000" marR="36000" marT="0"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66FFCC"/>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101</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66FFCC"/>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109</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66FFCC"/>
                    </a:solidFill>
                  </a:tcPr>
                </a:tc>
                <a:tc>
                  <a:txBody>
                    <a:bodyPr/>
                    <a:lstStyle/>
                    <a:p>
                      <a:pPr algn="ctr" rtl="0" fontAlgn="b">
                        <a:buClr>
                          <a:srgbClr val="000000"/>
                        </a:buClr>
                        <a:buSzPts val="1100"/>
                        <a:buFont typeface="Calibri"/>
                        <a:buNone/>
                      </a:pPr>
                      <a:r>
                        <a:rPr lang="en-US" sz="1800" b="1" i="0" u="none" strike="noStrike" dirty="0" smtClean="0">
                          <a:solidFill>
                            <a:srgbClr val="000000"/>
                          </a:solidFill>
                          <a:latin typeface="Arial Narrow" pitchFamily="34" charset="0"/>
                        </a:rPr>
                        <a:t>339</a:t>
                      </a:r>
                      <a:endParaRPr lang="en-US" sz="1800" b="1" i="0" u="none" strike="noStrike" dirty="0">
                        <a:solidFill>
                          <a:srgbClr val="000000"/>
                        </a:solidFill>
                        <a:latin typeface="Arial Narrow" pitchFamily="34" charset="0"/>
                      </a:endParaRPr>
                    </a:p>
                  </a:txBody>
                  <a:tcPr marL="72000" marR="3600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66FFCC"/>
                    </a:solidFill>
                  </a:tcPr>
                </a:tc>
              </a:tr>
            </a:tbl>
          </a:graphicData>
        </a:graphic>
      </p:graphicFrame>
      <p:sp>
        <p:nvSpPr>
          <p:cNvPr id="7" name="Title 1"/>
          <p:cNvSpPr>
            <a:spLocks noGrp="1"/>
          </p:cNvSpPr>
          <p:nvPr>
            <p:ph type="title"/>
          </p:nvPr>
        </p:nvSpPr>
        <p:spPr>
          <a:xfrm>
            <a:off x="285720" y="571480"/>
            <a:ext cx="8858280" cy="1000132"/>
          </a:xfrm>
        </p:spPr>
        <p:txBody>
          <a:bodyPr anchor="t" anchorCtr="0"/>
          <a:lstStyle/>
          <a:p>
            <a:pPr algn="ctr">
              <a:lnSpc>
                <a:spcPct val="85000"/>
              </a:lnSpc>
            </a:pPr>
            <a:r>
              <a:rPr lang="en-US" sz="2100" b="1" dirty="0" err="1"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Kabupaten</a:t>
            </a:r>
            <a:r>
              <a:rPr lang="en-US" sz="21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/Kota </a:t>
            </a:r>
            <a:r>
              <a:rPr lang="en-US" sz="2100" b="1" dirty="0" err="1"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Sasaran</a:t>
            </a:r>
            <a:r>
              <a:rPr lang="en-US" sz="21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Program PAMSIMAS II</a:t>
            </a:r>
            <a:br>
              <a:rPr lang="en-US" sz="21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br>
            <a:r>
              <a:rPr lang="en-US" sz="1600" b="1" dirty="0" smtClean="0">
                <a:ln w="12700">
                  <a:solidFill>
                    <a:schemeClr val="tx2">
                      <a:satMod val="155000"/>
                    </a:schemeClr>
                  </a:solidFill>
                  <a:prstDash val="solid"/>
                </a:ln>
                <a:solidFill>
                  <a:schemeClr val="tx1"/>
                </a:solidFill>
              </a:rPr>
              <a:t>(</a:t>
            </a:r>
            <a:r>
              <a:rPr lang="en-US" sz="1600" b="1" dirty="0" err="1" smtClean="0">
                <a:ln w="12700">
                  <a:solidFill>
                    <a:schemeClr val="tx2">
                      <a:satMod val="155000"/>
                    </a:schemeClr>
                  </a:solidFill>
                  <a:prstDash val="solid"/>
                </a:ln>
                <a:solidFill>
                  <a:schemeClr val="tx1"/>
                </a:solidFill>
              </a:rPr>
              <a:t>Kepmen</a:t>
            </a:r>
            <a:r>
              <a:rPr lang="en-US" sz="1600" b="1" dirty="0" smtClean="0">
                <a:ln w="12700">
                  <a:solidFill>
                    <a:schemeClr val="tx2">
                      <a:satMod val="155000"/>
                    </a:schemeClr>
                  </a:solidFill>
                  <a:prstDash val="solid"/>
                </a:ln>
                <a:solidFill>
                  <a:schemeClr val="tx1"/>
                </a:solidFill>
              </a:rPr>
              <a:t> PU No.79/KPTS/DC/2013 </a:t>
            </a:r>
            <a:br>
              <a:rPr lang="en-US" sz="1600" b="1" dirty="0" smtClean="0">
                <a:ln w="12700">
                  <a:solidFill>
                    <a:schemeClr val="tx2">
                      <a:satMod val="155000"/>
                    </a:schemeClr>
                  </a:solidFill>
                  <a:prstDash val="solid"/>
                </a:ln>
                <a:solidFill>
                  <a:schemeClr val="tx1"/>
                </a:solidFill>
              </a:rPr>
            </a:br>
            <a:r>
              <a:rPr lang="en-US" sz="1600" b="1" dirty="0" err="1" smtClean="0">
                <a:ln w="12700">
                  <a:solidFill>
                    <a:schemeClr val="tx2">
                      <a:satMod val="155000"/>
                    </a:schemeClr>
                  </a:solidFill>
                  <a:prstDash val="solid"/>
                </a:ln>
                <a:solidFill>
                  <a:schemeClr val="tx1"/>
                </a:solidFill>
              </a:rPr>
              <a:t>ttg</a:t>
            </a:r>
            <a:r>
              <a:rPr lang="en-US" sz="1600" b="1" dirty="0" smtClean="0">
                <a:ln w="12700">
                  <a:solidFill>
                    <a:schemeClr val="tx2">
                      <a:satMod val="155000"/>
                    </a:schemeClr>
                  </a:solidFill>
                  <a:prstDash val="solid"/>
                </a:ln>
                <a:solidFill>
                  <a:schemeClr val="tx1"/>
                </a:solidFill>
              </a:rPr>
              <a:t> </a:t>
            </a:r>
            <a:r>
              <a:rPr lang="en-US" sz="1600" b="1" dirty="0" err="1" smtClean="0">
                <a:ln w="12700">
                  <a:solidFill>
                    <a:schemeClr val="tx2">
                      <a:satMod val="155000"/>
                    </a:schemeClr>
                  </a:solidFill>
                  <a:prstDash val="solid"/>
                </a:ln>
                <a:solidFill>
                  <a:schemeClr val="tx1"/>
                </a:solidFill>
              </a:rPr>
              <a:t>Perubahan</a:t>
            </a:r>
            <a:r>
              <a:rPr lang="en-US" sz="1600" b="1" dirty="0" smtClean="0">
                <a:ln w="12700">
                  <a:solidFill>
                    <a:schemeClr val="tx2">
                      <a:satMod val="155000"/>
                    </a:schemeClr>
                  </a:solidFill>
                  <a:prstDash val="solid"/>
                </a:ln>
                <a:solidFill>
                  <a:schemeClr val="tx1"/>
                </a:solidFill>
              </a:rPr>
              <a:t> </a:t>
            </a:r>
            <a:r>
              <a:rPr lang="en-US" sz="1600" b="1" dirty="0" err="1" smtClean="0">
                <a:ln w="12700">
                  <a:solidFill>
                    <a:schemeClr val="tx2">
                      <a:satMod val="155000"/>
                    </a:schemeClr>
                  </a:solidFill>
                  <a:prstDash val="solid"/>
                </a:ln>
                <a:solidFill>
                  <a:schemeClr val="tx1"/>
                </a:solidFill>
              </a:rPr>
              <a:t>Perubahan</a:t>
            </a:r>
            <a:r>
              <a:rPr lang="en-US" sz="1600" b="1" dirty="0" smtClean="0">
                <a:ln w="12700">
                  <a:solidFill>
                    <a:schemeClr val="tx2">
                      <a:satMod val="155000"/>
                    </a:schemeClr>
                  </a:solidFill>
                  <a:prstDash val="solid"/>
                </a:ln>
                <a:solidFill>
                  <a:schemeClr val="tx1"/>
                </a:solidFill>
              </a:rPr>
              <a:t> </a:t>
            </a:r>
            <a:r>
              <a:rPr lang="en-US" sz="1600" b="1" dirty="0" err="1" smtClean="0">
                <a:ln w="12700">
                  <a:solidFill>
                    <a:schemeClr val="tx2">
                      <a:satMod val="155000"/>
                    </a:schemeClr>
                  </a:solidFill>
                  <a:prstDash val="solid"/>
                </a:ln>
                <a:solidFill>
                  <a:schemeClr val="tx1"/>
                </a:solidFill>
              </a:rPr>
              <a:t>Kepmen</a:t>
            </a:r>
            <a:r>
              <a:rPr lang="en-US" sz="1600" b="1" dirty="0" smtClean="0">
                <a:ln w="12700">
                  <a:solidFill>
                    <a:schemeClr val="tx2">
                      <a:satMod val="155000"/>
                    </a:schemeClr>
                  </a:solidFill>
                  <a:prstDash val="solid"/>
                </a:ln>
                <a:solidFill>
                  <a:schemeClr val="tx1"/>
                </a:solidFill>
              </a:rPr>
              <a:t> PU No.20/KPTS/DC/2013)</a:t>
            </a:r>
            <a:r>
              <a:rPr lang="en-US" sz="28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a:r>
            <a:br>
              <a:rPr lang="en-US" sz="28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br>
            <a:endParaRPr lang="en-US"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2500306"/>
            <a:ext cx="7715304" cy="1000132"/>
          </a:xfrm>
        </p:spPr>
        <p:txBody>
          <a:bodyPr lIns="0" tIns="0" rIns="0">
            <a:noAutofit/>
          </a:bodyPr>
          <a:lstStyle/>
          <a:p>
            <a:pPr marL="538163" indent="-538163"/>
            <a:r>
              <a:rPr lang="en-US" sz="3400" b="1" dirty="0" smtClean="0">
                <a:ln>
                  <a:solidFill>
                    <a:schemeClr val="bg1"/>
                  </a:solidFill>
                </a:ln>
                <a:solidFill>
                  <a:srgbClr val="000099"/>
                </a:solidFill>
                <a:latin typeface="Tahoma" pitchFamily="34" charset="0"/>
                <a:ea typeface="Tahoma" pitchFamily="34" charset="0"/>
                <a:cs typeface="Tahoma" pitchFamily="34" charset="0"/>
              </a:rPr>
              <a:t>2.	</a:t>
            </a:r>
            <a:r>
              <a:rPr lang="en-US" sz="3400" b="1" dirty="0" err="1" smtClean="0">
                <a:ln>
                  <a:solidFill>
                    <a:schemeClr val="bg1"/>
                  </a:solidFill>
                </a:ln>
                <a:solidFill>
                  <a:srgbClr val="000099"/>
                </a:solidFill>
                <a:latin typeface="Tahoma" pitchFamily="34" charset="0"/>
                <a:ea typeface="Tahoma" pitchFamily="34" charset="0"/>
                <a:cs typeface="Tahoma" pitchFamily="34" charset="0"/>
              </a:rPr>
              <a:t>sda</a:t>
            </a:r>
            <a:r>
              <a:rPr lang="en-US" sz="3400" b="1" dirty="0" smtClean="0">
                <a:ln>
                  <a:solidFill>
                    <a:schemeClr val="bg1"/>
                  </a:solidFill>
                </a:ln>
                <a:solidFill>
                  <a:srgbClr val="000099"/>
                </a:solidFill>
                <a:latin typeface="Tahoma" pitchFamily="34" charset="0"/>
                <a:ea typeface="Tahoma" pitchFamily="34" charset="0"/>
                <a:cs typeface="Tahoma" pitchFamily="34" charset="0"/>
              </a:rPr>
              <a:t> Tools </a:t>
            </a:r>
            <a:r>
              <a:rPr lang="en-US" sz="3400" b="1" dirty="0" err="1" smtClean="0">
                <a:ln>
                  <a:solidFill>
                    <a:schemeClr val="bg1"/>
                  </a:solidFill>
                </a:ln>
                <a:solidFill>
                  <a:srgbClr val="000099"/>
                </a:solidFill>
                <a:latin typeface="Tahoma" pitchFamily="34" charset="0"/>
                <a:ea typeface="Tahoma" pitchFamily="34" charset="0"/>
                <a:cs typeface="Tahoma" pitchFamily="34" charset="0"/>
              </a:rPr>
              <a:t>KabUPATEN</a:t>
            </a:r>
            <a:r>
              <a:rPr lang="en-US" sz="3400" b="1" dirty="0" smtClean="0">
                <a:ln>
                  <a:solidFill>
                    <a:schemeClr val="bg1"/>
                  </a:solidFill>
                </a:ln>
                <a:solidFill>
                  <a:srgbClr val="000099"/>
                </a:solidFill>
                <a:latin typeface="Tahoma" pitchFamily="34" charset="0"/>
                <a:ea typeface="Tahoma" pitchFamily="34" charset="0"/>
                <a:cs typeface="Tahoma" pitchFamily="34" charset="0"/>
              </a:rPr>
              <a:t>/Kota/ </a:t>
            </a:r>
            <a:r>
              <a:rPr lang="en-US" sz="3400" b="1" dirty="0" err="1" smtClean="0">
                <a:ln>
                  <a:solidFill>
                    <a:schemeClr val="bg1"/>
                  </a:solidFill>
                </a:ln>
                <a:solidFill>
                  <a:srgbClr val="000099"/>
                </a:solidFill>
                <a:latin typeface="Tahoma" pitchFamily="34" charset="0"/>
                <a:ea typeface="Tahoma" pitchFamily="34" charset="0"/>
                <a:cs typeface="Tahoma" pitchFamily="34" charset="0"/>
              </a:rPr>
              <a:t>ProvINSI</a:t>
            </a:r>
            <a:r>
              <a:rPr lang="en-US" sz="3400" b="1" dirty="0" smtClean="0">
                <a:ln>
                  <a:solidFill>
                    <a:schemeClr val="bg1"/>
                  </a:solidFill>
                </a:ln>
                <a:solidFill>
                  <a:srgbClr val="000099"/>
                </a:solidFill>
                <a:latin typeface="Tahoma" pitchFamily="34" charset="0"/>
                <a:ea typeface="Tahoma" pitchFamily="34" charset="0"/>
                <a:cs typeface="Tahoma" pitchFamily="34" charset="0"/>
              </a:rPr>
              <a:t> SUMBAR</a:t>
            </a:r>
            <a:endParaRPr lang="en-US" sz="3400" b="1" dirty="0">
              <a:ln>
                <a:solidFill>
                  <a:schemeClr val="bg1"/>
                </a:solidFill>
              </a:ln>
              <a:solidFill>
                <a:srgbClr val="000099"/>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6"/>
          <p:cNvSpPr txBox="1">
            <a:spLocks noChangeArrowheads="1"/>
          </p:cNvSpPr>
          <p:nvPr/>
        </p:nvSpPr>
        <p:spPr bwMode="auto">
          <a:xfrm>
            <a:off x="228600" y="1291600"/>
            <a:ext cx="8686800" cy="918200"/>
          </a:xfrm>
          <a:prstGeom prst="rect">
            <a:avLst/>
          </a:prstGeom>
          <a:noFill/>
          <a:ln w="9525">
            <a:noFill/>
            <a:miter lim="800000"/>
            <a:headEnd/>
            <a:tailEnd/>
          </a:ln>
        </p:spPr>
        <p:txBody>
          <a:bodyPr vert="horz" wrap="square" anchor="b">
            <a:prstTxWarp prst="textNoShape">
              <a:avLst/>
            </a:prstTxWarp>
            <a:spAutoFit/>
          </a:bodyPr>
          <a:lstStyle/>
          <a:p>
            <a:pPr marL="1196975" indent="-739775">
              <a:spcBef>
                <a:spcPts val="240"/>
              </a:spcBef>
            </a:pPr>
            <a:r>
              <a:rPr lang="en-US" sz="2600" dirty="0" err="1" smtClean="0">
                <a:latin typeface="Arial" charset="0"/>
              </a:rPr>
              <a:t>Mengidentifikas</a:t>
            </a:r>
            <a:r>
              <a:rPr lang="id-ID" sz="2600" dirty="0" smtClean="0">
                <a:latin typeface="Arial" charset="0"/>
              </a:rPr>
              <a:t> </a:t>
            </a:r>
            <a:r>
              <a:rPr lang="en-US" sz="2600" dirty="0" err="1" smtClean="0">
                <a:latin typeface="Arial" charset="0"/>
              </a:rPr>
              <a:t>sumbatan</a:t>
            </a:r>
            <a:r>
              <a:rPr lang="en-US" sz="2600" dirty="0" smtClean="0">
                <a:latin typeface="Arial" charset="0"/>
              </a:rPr>
              <a:t> yang </a:t>
            </a:r>
            <a:r>
              <a:rPr lang="en-US" sz="2600" dirty="0" err="1" smtClean="0">
                <a:latin typeface="Arial" charset="0"/>
              </a:rPr>
              <a:t>ada</a:t>
            </a:r>
            <a:r>
              <a:rPr lang="id-ID" sz="2600" dirty="0" smtClean="0">
                <a:latin typeface="Arial" charset="0"/>
              </a:rPr>
              <a:t> </a:t>
            </a:r>
            <a:r>
              <a:rPr lang="en-US" sz="2600" dirty="0" err="1" smtClean="0">
                <a:latin typeface="Arial" charset="0"/>
              </a:rPr>
              <a:t>disepanjang</a:t>
            </a:r>
            <a:r>
              <a:rPr lang="id-ID" sz="2600" dirty="0" smtClean="0">
                <a:latin typeface="Arial" charset="0"/>
              </a:rPr>
              <a:t> </a:t>
            </a:r>
            <a:r>
              <a:rPr lang="en-US" sz="2600" dirty="0" err="1" smtClean="0">
                <a:latin typeface="Arial" charset="0"/>
              </a:rPr>
              <a:t>rute</a:t>
            </a:r>
            <a:endParaRPr lang="en-US" sz="2600" dirty="0" smtClean="0">
              <a:latin typeface="Arial" charset="0"/>
            </a:endParaRPr>
          </a:p>
          <a:p>
            <a:pPr marL="1196975" indent="-739775">
              <a:spcBef>
                <a:spcPts val="240"/>
              </a:spcBef>
            </a:pPr>
            <a:r>
              <a:rPr lang="en-US" sz="2600" dirty="0" err="1" smtClean="0">
                <a:latin typeface="Arial" charset="0"/>
              </a:rPr>
              <a:t>Penyampaian</a:t>
            </a:r>
            <a:r>
              <a:rPr lang="id-ID" sz="2600" dirty="0" smtClean="0">
                <a:latin typeface="Arial" charset="0"/>
              </a:rPr>
              <a:t> </a:t>
            </a:r>
            <a:r>
              <a:rPr lang="en-US" sz="2600" dirty="0" err="1" smtClean="0">
                <a:latin typeface="Arial" charset="0"/>
              </a:rPr>
              <a:t>layanan</a:t>
            </a:r>
            <a:endParaRPr lang="en-US" sz="2600" dirty="0" smtClean="0">
              <a:latin typeface="Arial" charset="0"/>
            </a:endParaRP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
              <a:stretch>
                <a:fillRect/>
              </a:stretch>
            </p:blipFill>
          </mc:Choice>
          <mc:Fallback>
            <p:blipFill>
              <a:blip r:embed="rId3"/>
              <a:stretch>
                <a:fillRect/>
              </a:stretch>
            </p:blipFill>
          </mc:Fallback>
        </mc:AlternateContent>
        <p:spPr>
          <a:xfrm>
            <a:off x="0" y="6375400"/>
            <a:ext cx="9144000" cy="482600"/>
          </a:xfrm>
          <a:prstGeom prst="rect">
            <a:avLst/>
          </a:prstGeom>
        </p:spPr>
      </p:pic>
      <p:sp>
        <p:nvSpPr>
          <p:cNvPr id="10" name="Chevron 9"/>
          <p:cNvSpPr/>
          <p:nvPr/>
        </p:nvSpPr>
        <p:spPr bwMode="auto">
          <a:xfrm>
            <a:off x="3352800" y="3556000"/>
            <a:ext cx="482600" cy="558800"/>
          </a:xfrm>
          <a:prstGeom prst="chevron">
            <a:avLst>
              <a:gd name="adj" fmla="val 3783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vert="wordArtVert"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1" name="Chevron 10"/>
          <p:cNvSpPr/>
          <p:nvPr/>
        </p:nvSpPr>
        <p:spPr bwMode="auto">
          <a:xfrm>
            <a:off x="1524000" y="3556000"/>
            <a:ext cx="482600" cy="558800"/>
          </a:xfrm>
          <a:prstGeom prst="chevron">
            <a:avLst>
              <a:gd name="adj" fmla="val 3783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vert="wordArtVert"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3" name="Chevron 12"/>
          <p:cNvSpPr/>
          <p:nvPr/>
        </p:nvSpPr>
        <p:spPr bwMode="auto">
          <a:xfrm>
            <a:off x="4305299" y="3556000"/>
            <a:ext cx="482600" cy="558800"/>
          </a:xfrm>
          <a:prstGeom prst="chevron">
            <a:avLst>
              <a:gd name="adj" fmla="val 3783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vert="wordArtVert"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4" name="Chevron 13"/>
          <p:cNvSpPr/>
          <p:nvPr/>
        </p:nvSpPr>
        <p:spPr bwMode="auto">
          <a:xfrm>
            <a:off x="5232400" y="3556000"/>
            <a:ext cx="482600" cy="558800"/>
          </a:xfrm>
          <a:prstGeom prst="chevron">
            <a:avLst>
              <a:gd name="adj" fmla="val 3783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vert="wordArtVert"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pic>
        <p:nvPicPr>
          <p:cNvPr id="17" name="Picture 3" descr="WSP-Signature_CMYK.jpg                                         0063A07CMacintosh HD                   C2DA7588:"/>
          <p:cNvPicPr>
            <a:picLocks noChangeAspect="1" noChangeArrowheads="1"/>
          </p:cNvPicPr>
          <p:nvPr/>
        </p:nvPicPr>
        <p:blipFill>
          <a:blip r:embed="rId4" cstate="print"/>
          <a:srcRect/>
          <a:stretch>
            <a:fillRect/>
          </a:stretch>
        </p:blipFill>
        <p:spPr bwMode="auto">
          <a:xfrm>
            <a:off x="7620000" y="192087"/>
            <a:ext cx="1295400" cy="493713"/>
          </a:xfrm>
          <a:prstGeom prst="rect">
            <a:avLst/>
          </a:prstGeom>
          <a:noFill/>
          <a:ln w="9525">
            <a:noFill/>
            <a:miter lim="800000"/>
            <a:headEnd/>
            <a:tailEnd/>
          </a:ln>
        </p:spPr>
      </p:pic>
      <p:sp>
        <p:nvSpPr>
          <p:cNvPr id="18" name="Title 2"/>
          <p:cNvSpPr txBox="1">
            <a:spLocks/>
          </p:cNvSpPr>
          <p:nvPr/>
        </p:nvSpPr>
        <p:spPr bwMode="auto">
          <a:xfrm>
            <a:off x="685800" y="228600"/>
            <a:ext cx="7772400" cy="6286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3500" b="1" kern="0" dirty="0" err="1" smtClean="0">
                <a:ln>
                  <a:solidFill>
                    <a:schemeClr val="tx1"/>
                  </a:solidFill>
                </a:ln>
                <a:solidFill>
                  <a:srgbClr val="FF0000"/>
                </a:solidFill>
                <a:latin typeface="Arial"/>
                <a:ea typeface="ＭＳ Ｐゴシック" charset="-128"/>
                <a:cs typeface="Arial"/>
              </a:rPr>
              <a:t>Komponen</a:t>
            </a:r>
            <a:r>
              <a:rPr lang="en-US" sz="3500" b="1" kern="0" dirty="0" smtClean="0">
                <a:ln>
                  <a:solidFill>
                    <a:schemeClr val="tx1"/>
                  </a:solidFill>
                </a:ln>
                <a:solidFill>
                  <a:srgbClr val="FF0000"/>
                </a:solidFill>
                <a:latin typeface="Arial"/>
                <a:ea typeface="ＭＳ Ｐゴシック" charset="-128"/>
                <a:cs typeface="Arial"/>
              </a:rPr>
              <a:t> SDA</a:t>
            </a:r>
            <a:endParaRPr kumimoji="0" lang="en-US" sz="3500" b="1" i="0" u="none" strike="noStrike" kern="0" cap="none" spc="0" normalizeH="0" baseline="0" noProof="0" dirty="0">
              <a:ln>
                <a:solidFill>
                  <a:schemeClr val="tx1"/>
                </a:solidFill>
              </a:ln>
              <a:solidFill>
                <a:srgbClr val="FF0000"/>
              </a:solidFill>
              <a:effectLst/>
              <a:uLnTx/>
              <a:uFillTx/>
              <a:latin typeface="Arial"/>
              <a:ea typeface="ＭＳ Ｐゴシック" charset="-128"/>
              <a:cs typeface="Arial"/>
            </a:endParaRPr>
          </a:p>
        </p:txBody>
      </p:sp>
      <p:sp>
        <p:nvSpPr>
          <p:cNvPr id="25" name="Content Placeholder 3"/>
          <p:cNvSpPr txBox="1">
            <a:spLocks/>
          </p:cNvSpPr>
          <p:nvPr/>
        </p:nvSpPr>
        <p:spPr bwMode="auto">
          <a:xfrm>
            <a:off x="685800" y="1447800"/>
            <a:ext cx="7772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tx1"/>
              </a:solidFill>
              <a:effectLst/>
              <a:uLnTx/>
              <a:uFillTx/>
              <a:latin typeface="Arial"/>
              <a:ea typeface="ＭＳ Ｐゴシック" charset="-128"/>
              <a:cs typeface="Arial"/>
            </a:endParaRPr>
          </a:p>
        </p:txBody>
      </p:sp>
      <p:sp>
        <p:nvSpPr>
          <p:cNvPr id="26" name="Content Placeholder 3"/>
          <p:cNvSpPr txBox="1">
            <a:spLocks/>
          </p:cNvSpPr>
          <p:nvPr/>
        </p:nvSpPr>
        <p:spPr bwMode="auto">
          <a:xfrm>
            <a:off x="762000" y="1371600"/>
            <a:ext cx="7772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endParaRPr kumimoji="0" lang="en-US" sz="2400" b="0" i="0" u="none" strike="noStrike" kern="0" cap="none" spc="0" normalizeH="0" baseline="0" noProof="0" dirty="0" smtClean="0">
              <a:ln>
                <a:noFill/>
              </a:ln>
              <a:solidFill>
                <a:schemeClr val="tx1"/>
              </a:solidFill>
              <a:effectLst/>
              <a:uLnTx/>
              <a:uFillTx/>
              <a:latin typeface="Arial"/>
              <a:ea typeface="ＭＳ Ｐゴシック" charset="-128"/>
              <a:cs typeface="Arial"/>
            </a:endParaRPr>
          </a:p>
        </p:txBody>
      </p:sp>
      <p:grpSp>
        <p:nvGrpSpPr>
          <p:cNvPr id="2" name="Group 15"/>
          <p:cNvGrpSpPr>
            <a:grpSpLocks/>
          </p:cNvGrpSpPr>
          <p:nvPr/>
        </p:nvGrpSpPr>
        <p:grpSpPr bwMode="auto">
          <a:xfrm>
            <a:off x="714348" y="2514600"/>
            <a:ext cx="7858180" cy="3844925"/>
            <a:chOff x="1528792" y="3467100"/>
            <a:chExt cx="8239424" cy="2965069"/>
          </a:xfrm>
        </p:grpSpPr>
        <p:sp>
          <p:nvSpPr>
            <p:cNvPr id="21" name="Rounded Rectangle 20"/>
            <p:cNvSpPr/>
            <p:nvPr/>
          </p:nvSpPr>
          <p:spPr>
            <a:xfrm>
              <a:off x="1528792" y="3467100"/>
              <a:ext cx="2585874" cy="2965069"/>
            </a:xfrm>
            <a:prstGeom prst="roundRect">
              <a:avLst/>
            </a:prstGeom>
            <a:noFill/>
            <a:ln w="28575" cap="flat" cmpd="sng" algn="ctr">
              <a:solidFill>
                <a:schemeClr val="bg1">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tIns="0"/>
            <a:lstStyle/>
            <a:p>
              <a:pPr algn="ctr">
                <a:spcBef>
                  <a:spcPct val="20000"/>
                </a:spcBef>
                <a:spcAft>
                  <a:spcPct val="20000"/>
                </a:spcAft>
                <a:buSzPct val="90000"/>
                <a:defRPr/>
              </a:pPr>
              <a:r>
                <a:rPr lang="en-US" b="1" dirty="0" smtClean="0">
                  <a:solidFill>
                    <a:srgbClr val="9E0000"/>
                  </a:solidFill>
                  <a:latin typeface="Rockwell Condensed" pitchFamily="18" charset="0"/>
                  <a:cs typeface="Arial"/>
                </a:rPr>
                <a:t>Enabling/</a:t>
              </a:r>
              <a:r>
                <a:rPr lang="en-US" b="1" dirty="0" err="1" smtClean="0">
                  <a:solidFill>
                    <a:srgbClr val="9E0000"/>
                  </a:solidFill>
                  <a:latin typeface="Rockwell Condensed" pitchFamily="18" charset="0"/>
                  <a:cs typeface="Arial"/>
                </a:rPr>
                <a:t>Pendorong</a:t>
              </a:r>
              <a:endParaRPr lang="en-US" b="1" dirty="0">
                <a:solidFill>
                  <a:srgbClr val="9E0000"/>
                </a:solidFill>
                <a:latin typeface="Rockwell Condensed" pitchFamily="18" charset="0"/>
                <a:cs typeface="Arial"/>
              </a:endParaRPr>
            </a:p>
          </p:txBody>
        </p:sp>
        <p:sp>
          <p:nvSpPr>
            <p:cNvPr id="23" name="Rounded Rectangle 22"/>
            <p:cNvSpPr/>
            <p:nvPr/>
          </p:nvSpPr>
          <p:spPr>
            <a:xfrm>
              <a:off x="4225331" y="3467100"/>
              <a:ext cx="2696539" cy="2965069"/>
            </a:xfrm>
            <a:prstGeom prst="roundRect">
              <a:avLst/>
            </a:prstGeom>
            <a:noFill/>
            <a:ln w="28575" cap="flat" cmpd="sng" algn="ctr">
              <a:solidFill>
                <a:schemeClr val="bg1">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tIns="0"/>
            <a:lstStyle/>
            <a:p>
              <a:pPr algn="ctr">
                <a:spcBef>
                  <a:spcPct val="20000"/>
                </a:spcBef>
                <a:spcAft>
                  <a:spcPct val="20000"/>
                </a:spcAft>
                <a:buSzPct val="90000"/>
                <a:defRPr/>
              </a:pPr>
              <a:r>
                <a:rPr lang="en-US" sz="1700" b="1" dirty="0" smtClean="0">
                  <a:solidFill>
                    <a:srgbClr val="9E0000"/>
                  </a:solidFill>
                  <a:latin typeface="Rockwell Condensed" pitchFamily="18" charset="0"/>
                  <a:cs typeface="Arial"/>
                </a:rPr>
                <a:t>Developing/</a:t>
              </a:r>
              <a:r>
                <a:rPr lang="en-US" sz="1700" b="1" dirty="0" err="1" smtClean="0">
                  <a:solidFill>
                    <a:srgbClr val="9E0000"/>
                  </a:solidFill>
                  <a:latin typeface="Rockwell Condensed" pitchFamily="18" charset="0"/>
                  <a:cs typeface="Arial"/>
                </a:rPr>
                <a:t>Pembangun</a:t>
              </a:r>
              <a:endParaRPr lang="en-US" sz="1700" b="1" dirty="0">
                <a:solidFill>
                  <a:srgbClr val="9E0000"/>
                </a:solidFill>
                <a:latin typeface="Rockwell Condensed" pitchFamily="18" charset="0"/>
                <a:cs typeface="Arial"/>
              </a:endParaRPr>
            </a:p>
          </p:txBody>
        </p:sp>
        <p:sp>
          <p:nvSpPr>
            <p:cNvPr id="28" name="Rounded Rectangle 27"/>
            <p:cNvSpPr/>
            <p:nvPr/>
          </p:nvSpPr>
          <p:spPr>
            <a:xfrm>
              <a:off x="6996773" y="3467100"/>
              <a:ext cx="2771443" cy="2965069"/>
            </a:xfrm>
            <a:prstGeom prst="roundRect">
              <a:avLst/>
            </a:prstGeom>
            <a:noFill/>
            <a:ln w="28575" cap="flat" cmpd="sng" algn="ctr">
              <a:solidFill>
                <a:schemeClr val="bg1">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tIns="0" rIns="36000" bIns="0"/>
            <a:lstStyle/>
            <a:p>
              <a:pPr algn="ctr">
                <a:spcBef>
                  <a:spcPct val="20000"/>
                </a:spcBef>
                <a:spcAft>
                  <a:spcPct val="20000"/>
                </a:spcAft>
                <a:buSzPct val="90000"/>
                <a:defRPr/>
              </a:pPr>
              <a:r>
                <a:rPr lang="en-US" b="1" dirty="0" smtClean="0">
                  <a:solidFill>
                    <a:srgbClr val="9E0000"/>
                  </a:solidFill>
                  <a:latin typeface="Rockwell Condensed" pitchFamily="18" charset="0"/>
                  <a:cs typeface="Arial"/>
                </a:rPr>
                <a:t>Sustaining/</a:t>
              </a:r>
              <a:r>
                <a:rPr lang="en-US" b="1" dirty="0" err="1" smtClean="0">
                  <a:solidFill>
                    <a:srgbClr val="9E0000"/>
                  </a:solidFill>
                  <a:latin typeface="Rockwell Condensed" pitchFamily="18" charset="0"/>
                  <a:cs typeface="Arial"/>
                </a:rPr>
                <a:t>Keberlanjutan</a:t>
              </a:r>
              <a:endParaRPr lang="en-US" b="1" dirty="0">
                <a:solidFill>
                  <a:srgbClr val="9E0000"/>
                </a:solidFill>
                <a:latin typeface="Rockwell Condensed" pitchFamily="18" charset="0"/>
                <a:cs typeface="Arial"/>
              </a:endParaRPr>
            </a:p>
          </p:txBody>
        </p:sp>
      </p:grpSp>
      <p:sp>
        <p:nvSpPr>
          <p:cNvPr id="29" name="TextBox 13"/>
          <p:cNvSpPr txBox="1">
            <a:spLocks noChangeArrowheads="1"/>
          </p:cNvSpPr>
          <p:nvPr/>
        </p:nvSpPr>
        <p:spPr bwMode="auto">
          <a:xfrm rot="16200000">
            <a:off x="-720468" y="4114513"/>
            <a:ext cx="2311401" cy="584776"/>
          </a:xfrm>
          <a:prstGeom prst="rect">
            <a:avLst/>
          </a:prstGeom>
          <a:noFill/>
          <a:ln w="9525">
            <a:noFill/>
            <a:miter lim="800000"/>
            <a:headEnd/>
            <a:tailEnd/>
          </a:ln>
        </p:spPr>
        <p:txBody>
          <a:bodyPr wrap="square">
            <a:spAutoFit/>
          </a:bodyPr>
          <a:lstStyle/>
          <a:p>
            <a:pPr algn="ctr">
              <a:spcBef>
                <a:spcPct val="20000"/>
              </a:spcBef>
              <a:spcAft>
                <a:spcPct val="20000"/>
              </a:spcAft>
              <a:buSzPct val="90000"/>
            </a:pPr>
            <a:r>
              <a:rPr lang="en-US" sz="3200" b="1" dirty="0" err="1" smtClean="0">
                <a:solidFill>
                  <a:schemeClr val="tx1">
                    <a:lumMod val="75000"/>
                  </a:schemeClr>
                </a:solidFill>
                <a:latin typeface="Arial" charset="0"/>
              </a:rPr>
              <a:t>Anggaran</a:t>
            </a:r>
            <a:endParaRPr lang="en-US" sz="3200" b="1" dirty="0">
              <a:solidFill>
                <a:schemeClr val="tx1">
                  <a:lumMod val="75000"/>
                </a:schemeClr>
              </a:solidFill>
              <a:latin typeface="Arial" charset="0"/>
            </a:endParaRPr>
          </a:p>
        </p:txBody>
      </p:sp>
      <p:sp>
        <p:nvSpPr>
          <p:cNvPr id="30" name="TextBox 15"/>
          <p:cNvSpPr txBox="1">
            <a:spLocks noChangeArrowheads="1"/>
          </p:cNvSpPr>
          <p:nvPr/>
        </p:nvSpPr>
        <p:spPr bwMode="auto">
          <a:xfrm rot="16200000">
            <a:off x="7575294" y="4070062"/>
            <a:ext cx="2552700" cy="584776"/>
          </a:xfrm>
          <a:prstGeom prst="rect">
            <a:avLst/>
          </a:prstGeom>
          <a:noFill/>
          <a:ln w="9525">
            <a:noFill/>
            <a:miter lim="800000"/>
            <a:headEnd/>
            <a:tailEnd/>
          </a:ln>
        </p:spPr>
        <p:txBody>
          <a:bodyPr wrap="square">
            <a:spAutoFit/>
          </a:bodyPr>
          <a:lstStyle/>
          <a:p>
            <a:pPr algn="ctr">
              <a:spcBef>
                <a:spcPct val="20000"/>
              </a:spcBef>
              <a:spcAft>
                <a:spcPct val="20000"/>
              </a:spcAft>
              <a:buSzPct val="90000"/>
            </a:pPr>
            <a:r>
              <a:rPr lang="en-US" sz="3200" b="1" dirty="0" err="1" smtClean="0">
                <a:solidFill>
                  <a:schemeClr val="tx1">
                    <a:lumMod val="75000"/>
                  </a:schemeClr>
                </a:solidFill>
                <a:latin typeface="Arial" charset="0"/>
              </a:rPr>
              <a:t>Pelayanan</a:t>
            </a:r>
            <a:endParaRPr lang="en-US" sz="3200" b="1" dirty="0">
              <a:solidFill>
                <a:schemeClr val="tx1">
                  <a:lumMod val="75000"/>
                </a:schemeClr>
              </a:solidFill>
              <a:latin typeface="Arial" charset="0"/>
            </a:endParaRPr>
          </a:p>
        </p:txBody>
      </p:sp>
      <p:sp>
        <p:nvSpPr>
          <p:cNvPr id="32" name="TextBox 22"/>
          <p:cNvSpPr txBox="1">
            <a:spLocks noChangeArrowheads="1"/>
          </p:cNvSpPr>
          <p:nvPr/>
        </p:nvSpPr>
        <p:spPr bwMode="auto">
          <a:xfrm>
            <a:off x="1066800" y="4588776"/>
            <a:ext cx="1981200" cy="1261884"/>
          </a:xfrm>
          <a:prstGeom prst="rect">
            <a:avLst/>
          </a:prstGeom>
          <a:noFill/>
          <a:ln w="9525">
            <a:noFill/>
            <a:miter lim="800000"/>
            <a:headEnd/>
            <a:tailEnd/>
          </a:ln>
        </p:spPr>
        <p:txBody>
          <a:bodyPr wrap="square">
            <a:spAutoFit/>
          </a:bodyPr>
          <a:lstStyle/>
          <a:p>
            <a:pPr algn="ctr">
              <a:spcBef>
                <a:spcPct val="20000"/>
              </a:spcBef>
              <a:spcAft>
                <a:spcPct val="20000"/>
              </a:spcAft>
              <a:buSzPct val="90000"/>
            </a:pPr>
            <a:r>
              <a:rPr lang="en-US" sz="2000" dirty="0" err="1" smtClean="0">
                <a:solidFill>
                  <a:schemeClr val="tx1">
                    <a:lumMod val="75000"/>
                  </a:schemeClr>
                </a:solidFill>
                <a:latin typeface="Arial" charset="0"/>
              </a:rPr>
              <a:t>Kebijakan</a:t>
            </a:r>
            <a:r>
              <a:rPr lang="en-US" sz="2000" dirty="0" smtClean="0">
                <a:solidFill>
                  <a:schemeClr val="tx1">
                    <a:lumMod val="75000"/>
                  </a:schemeClr>
                </a:solidFill>
                <a:latin typeface="Arial" charset="0"/>
              </a:rPr>
              <a:t>?</a:t>
            </a:r>
            <a:endParaRPr lang="en-US" sz="1000" dirty="0" smtClean="0">
              <a:solidFill>
                <a:schemeClr val="tx1">
                  <a:lumMod val="75000"/>
                </a:schemeClr>
              </a:solidFill>
              <a:latin typeface="Arial" charset="0"/>
            </a:endParaRPr>
          </a:p>
          <a:p>
            <a:pPr algn="ctr">
              <a:spcBef>
                <a:spcPct val="20000"/>
              </a:spcBef>
              <a:spcAft>
                <a:spcPct val="20000"/>
              </a:spcAft>
              <a:buSzPct val="90000"/>
            </a:pPr>
            <a:r>
              <a:rPr lang="en-US" sz="2000" dirty="0" err="1" smtClean="0">
                <a:solidFill>
                  <a:schemeClr val="tx1">
                    <a:lumMod val="75000"/>
                  </a:schemeClr>
                </a:solidFill>
                <a:latin typeface="Arial" charset="0"/>
              </a:rPr>
              <a:t>Perencanaan</a:t>
            </a:r>
            <a:r>
              <a:rPr lang="en-US" sz="2000" dirty="0" smtClean="0">
                <a:solidFill>
                  <a:schemeClr val="tx1">
                    <a:lumMod val="75000"/>
                  </a:schemeClr>
                </a:solidFill>
                <a:latin typeface="Arial" charset="0"/>
              </a:rPr>
              <a:t>?</a:t>
            </a:r>
          </a:p>
          <a:p>
            <a:pPr algn="ctr">
              <a:spcBef>
                <a:spcPct val="20000"/>
              </a:spcBef>
              <a:spcAft>
                <a:spcPct val="20000"/>
              </a:spcAft>
              <a:buSzPct val="90000"/>
            </a:pPr>
            <a:r>
              <a:rPr lang="en-US" sz="2000" dirty="0" err="1" smtClean="0">
                <a:solidFill>
                  <a:schemeClr val="tx1">
                    <a:lumMod val="75000"/>
                  </a:schemeClr>
                </a:solidFill>
                <a:latin typeface="Arial" charset="0"/>
              </a:rPr>
              <a:t>Anggaran</a:t>
            </a:r>
            <a:r>
              <a:rPr lang="en-US" sz="2000" dirty="0" smtClean="0">
                <a:solidFill>
                  <a:schemeClr val="tx1">
                    <a:lumMod val="75000"/>
                  </a:schemeClr>
                </a:solidFill>
                <a:latin typeface="Arial" charset="0"/>
              </a:rPr>
              <a:t>?</a:t>
            </a:r>
            <a:endParaRPr lang="en-US" sz="2000" dirty="0">
              <a:solidFill>
                <a:schemeClr val="tx1">
                  <a:lumMod val="75000"/>
                </a:schemeClr>
              </a:solidFill>
              <a:latin typeface="Arial" charset="0"/>
            </a:endParaRPr>
          </a:p>
        </p:txBody>
      </p:sp>
      <p:sp>
        <p:nvSpPr>
          <p:cNvPr id="33" name="TextBox 23"/>
          <p:cNvSpPr txBox="1">
            <a:spLocks noChangeArrowheads="1"/>
          </p:cNvSpPr>
          <p:nvPr/>
        </p:nvSpPr>
        <p:spPr bwMode="auto">
          <a:xfrm>
            <a:off x="3541713" y="4555260"/>
            <a:ext cx="1951037" cy="1725613"/>
          </a:xfrm>
          <a:prstGeom prst="rect">
            <a:avLst/>
          </a:prstGeom>
          <a:noFill/>
          <a:ln w="9525">
            <a:noFill/>
            <a:miter lim="800000"/>
            <a:headEnd/>
            <a:tailEnd/>
          </a:ln>
        </p:spPr>
        <p:txBody>
          <a:bodyPr>
            <a:spAutoFit/>
          </a:bodyPr>
          <a:lstStyle/>
          <a:p>
            <a:pPr algn="ctr">
              <a:spcBef>
                <a:spcPct val="20000"/>
              </a:spcBef>
              <a:spcAft>
                <a:spcPct val="20000"/>
              </a:spcAft>
              <a:buSzPct val="90000"/>
            </a:pPr>
            <a:r>
              <a:rPr lang="en-US" sz="2000" dirty="0" err="1" smtClean="0">
                <a:solidFill>
                  <a:schemeClr val="tx1">
                    <a:lumMod val="75000"/>
                  </a:schemeClr>
                </a:solidFill>
                <a:latin typeface="Arial" charset="0"/>
              </a:rPr>
              <a:t>Pengeluaran</a:t>
            </a:r>
            <a:r>
              <a:rPr lang="en-US" sz="2000" dirty="0" smtClean="0">
                <a:solidFill>
                  <a:schemeClr val="tx1">
                    <a:lumMod val="75000"/>
                  </a:schemeClr>
                </a:solidFill>
                <a:latin typeface="Arial" charset="0"/>
              </a:rPr>
              <a:t>?</a:t>
            </a:r>
            <a:endParaRPr lang="en-US" sz="2000" dirty="0">
              <a:solidFill>
                <a:schemeClr val="tx1">
                  <a:lumMod val="75000"/>
                </a:schemeClr>
              </a:solidFill>
              <a:latin typeface="Arial" charset="0"/>
            </a:endParaRPr>
          </a:p>
          <a:p>
            <a:pPr algn="ctr">
              <a:spcBef>
                <a:spcPct val="20000"/>
              </a:spcBef>
              <a:spcAft>
                <a:spcPct val="20000"/>
              </a:spcAft>
              <a:buSzPct val="90000"/>
            </a:pPr>
            <a:endParaRPr lang="en-US" sz="1000" dirty="0" smtClean="0">
              <a:solidFill>
                <a:schemeClr val="tx1">
                  <a:lumMod val="75000"/>
                </a:schemeClr>
              </a:solidFill>
              <a:latin typeface="Arial" charset="0"/>
            </a:endParaRPr>
          </a:p>
          <a:p>
            <a:pPr algn="ctr">
              <a:spcBef>
                <a:spcPct val="20000"/>
              </a:spcBef>
              <a:spcAft>
                <a:spcPct val="20000"/>
              </a:spcAft>
              <a:buSzPct val="90000"/>
            </a:pPr>
            <a:r>
              <a:rPr lang="en-US" sz="2000" dirty="0" err="1" smtClean="0">
                <a:solidFill>
                  <a:schemeClr val="tx1">
                    <a:lumMod val="75000"/>
                  </a:schemeClr>
                </a:solidFill>
                <a:latin typeface="Arial" charset="0"/>
              </a:rPr>
              <a:t>Ekuitas</a:t>
            </a:r>
            <a:r>
              <a:rPr lang="en-US" sz="2000" dirty="0" smtClean="0">
                <a:solidFill>
                  <a:schemeClr val="tx1">
                    <a:lumMod val="75000"/>
                  </a:schemeClr>
                </a:solidFill>
                <a:latin typeface="Arial" charset="0"/>
              </a:rPr>
              <a:t>?</a:t>
            </a:r>
            <a:endParaRPr lang="en-US" sz="2000" dirty="0">
              <a:solidFill>
                <a:schemeClr val="tx1">
                  <a:lumMod val="75000"/>
                </a:schemeClr>
              </a:solidFill>
              <a:latin typeface="Arial" charset="0"/>
            </a:endParaRPr>
          </a:p>
          <a:p>
            <a:pPr algn="ctr">
              <a:spcBef>
                <a:spcPct val="20000"/>
              </a:spcBef>
              <a:spcAft>
                <a:spcPct val="20000"/>
              </a:spcAft>
              <a:buSzPct val="90000"/>
            </a:pPr>
            <a:endParaRPr lang="en-US" sz="1100" dirty="0" smtClean="0">
              <a:solidFill>
                <a:schemeClr val="tx1">
                  <a:lumMod val="75000"/>
                </a:schemeClr>
              </a:solidFill>
              <a:latin typeface="Arial" charset="0"/>
            </a:endParaRPr>
          </a:p>
          <a:p>
            <a:pPr algn="ctr">
              <a:spcBef>
                <a:spcPct val="20000"/>
              </a:spcBef>
              <a:spcAft>
                <a:spcPct val="20000"/>
              </a:spcAft>
              <a:buSzPct val="90000"/>
            </a:pPr>
            <a:r>
              <a:rPr lang="en-US" sz="2000" dirty="0" err="1" smtClean="0">
                <a:solidFill>
                  <a:schemeClr val="tx1">
                    <a:lumMod val="75000"/>
                  </a:schemeClr>
                </a:solidFill>
                <a:latin typeface="Arial" charset="0"/>
              </a:rPr>
              <a:t>Hasil</a:t>
            </a:r>
            <a:r>
              <a:rPr lang="en-US" sz="2000" dirty="0" smtClean="0">
                <a:solidFill>
                  <a:schemeClr val="tx1">
                    <a:lumMod val="75000"/>
                  </a:schemeClr>
                </a:solidFill>
                <a:latin typeface="Arial" charset="0"/>
              </a:rPr>
              <a:t>?</a:t>
            </a:r>
            <a:endParaRPr lang="en-US" sz="2000" dirty="0">
              <a:solidFill>
                <a:schemeClr val="tx1">
                  <a:lumMod val="75000"/>
                </a:schemeClr>
              </a:solidFill>
              <a:latin typeface="Arial" charset="0"/>
            </a:endParaRPr>
          </a:p>
        </p:txBody>
      </p:sp>
      <p:sp>
        <p:nvSpPr>
          <p:cNvPr id="34" name="TextBox 24"/>
          <p:cNvSpPr txBox="1">
            <a:spLocks noChangeArrowheads="1"/>
          </p:cNvSpPr>
          <p:nvPr/>
        </p:nvSpPr>
        <p:spPr bwMode="auto">
          <a:xfrm>
            <a:off x="5981700" y="4495800"/>
            <a:ext cx="2171700" cy="1735860"/>
          </a:xfrm>
          <a:prstGeom prst="rect">
            <a:avLst/>
          </a:prstGeom>
          <a:noFill/>
          <a:ln w="9525">
            <a:noFill/>
            <a:miter lim="800000"/>
            <a:headEnd/>
            <a:tailEnd/>
          </a:ln>
        </p:spPr>
        <p:txBody>
          <a:bodyPr wrap="square">
            <a:spAutoFit/>
          </a:bodyPr>
          <a:lstStyle/>
          <a:p>
            <a:pPr algn="ctr">
              <a:spcBef>
                <a:spcPct val="20000"/>
              </a:spcBef>
              <a:spcAft>
                <a:spcPct val="20000"/>
              </a:spcAft>
              <a:buSzPct val="90000"/>
            </a:pPr>
            <a:r>
              <a:rPr lang="en-US" sz="2000" dirty="0" err="1" smtClean="0">
                <a:solidFill>
                  <a:schemeClr val="tx1">
                    <a:lumMod val="75000"/>
                  </a:schemeClr>
                </a:solidFill>
                <a:latin typeface="Arial" charset="0"/>
              </a:rPr>
              <a:t>Pemeliharaan</a:t>
            </a:r>
            <a:r>
              <a:rPr lang="en-US" sz="2000" dirty="0" smtClean="0">
                <a:solidFill>
                  <a:schemeClr val="tx1">
                    <a:lumMod val="75000"/>
                  </a:schemeClr>
                </a:solidFill>
                <a:latin typeface="Arial" charset="0"/>
              </a:rPr>
              <a:t>?</a:t>
            </a:r>
          </a:p>
          <a:p>
            <a:pPr algn="ctr">
              <a:spcBef>
                <a:spcPct val="20000"/>
              </a:spcBef>
              <a:spcAft>
                <a:spcPct val="20000"/>
              </a:spcAft>
              <a:buSzPct val="90000"/>
            </a:pPr>
            <a:endParaRPr lang="en-US" sz="1100" dirty="0" smtClean="0">
              <a:solidFill>
                <a:schemeClr val="tx1">
                  <a:lumMod val="75000"/>
                </a:schemeClr>
              </a:solidFill>
              <a:latin typeface="Arial" charset="0"/>
            </a:endParaRPr>
          </a:p>
          <a:p>
            <a:pPr algn="ctr">
              <a:spcBef>
                <a:spcPct val="20000"/>
              </a:spcBef>
              <a:spcAft>
                <a:spcPct val="20000"/>
              </a:spcAft>
              <a:buSzPct val="90000"/>
            </a:pPr>
            <a:r>
              <a:rPr lang="en-US" sz="2000" dirty="0" err="1" smtClean="0">
                <a:solidFill>
                  <a:schemeClr val="tx1">
                    <a:lumMod val="75000"/>
                  </a:schemeClr>
                </a:solidFill>
                <a:latin typeface="Arial" charset="0"/>
              </a:rPr>
              <a:t>Pengembangan</a:t>
            </a:r>
            <a:r>
              <a:rPr lang="en-US" sz="2000" dirty="0" smtClean="0">
                <a:solidFill>
                  <a:schemeClr val="tx1">
                    <a:lumMod val="75000"/>
                  </a:schemeClr>
                </a:solidFill>
                <a:latin typeface="Arial" charset="0"/>
              </a:rPr>
              <a:t>?</a:t>
            </a:r>
          </a:p>
          <a:p>
            <a:pPr algn="ctr">
              <a:spcBef>
                <a:spcPct val="20000"/>
              </a:spcBef>
              <a:spcAft>
                <a:spcPct val="20000"/>
              </a:spcAft>
              <a:buSzPct val="90000"/>
            </a:pPr>
            <a:endParaRPr lang="en-US" sz="1100" dirty="0" smtClean="0">
              <a:solidFill>
                <a:schemeClr val="tx1">
                  <a:lumMod val="75000"/>
                </a:schemeClr>
              </a:solidFill>
              <a:latin typeface="Arial" charset="0"/>
            </a:endParaRPr>
          </a:p>
          <a:p>
            <a:pPr algn="ctr">
              <a:spcBef>
                <a:spcPct val="20000"/>
              </a:spcBef>
              <a:spcAft>
                <a:spcPct val="20000"/>
              </a:spcAft>
              <a:buSzPct val="90000"/>
            </a:pPr>
            <a:r>
              <a:rPr lang="en-US" sz="2000" dirty="0" err="1" smtClean="0">
                <a:solidFill>
                  <a:schemeClr val="tx1">
                    <a:lumMod val="75000"/>
                  </a:schemeClr>
                </a:solidFill>
                <a:latin typeface="Arial" charset="0"/>
              </a:rPr>
              <a:t>Penggunaan</a:t>
            </a:r>
            <a:r>
              <a:rPr lang="en-US" sz="2000" dirty="0" smtClean="0">
                <a:solidFill>
                  <a:schemeClr val="tx1">
                    <a:lumMod val="75000"/>
                  </a:schemeClr>
                </a:solidFill>
                <a:latin typeface="Arial" charset="0"/>
              </a:rPr>
              <a:t>?</a:t>
            </a:r>
            <a:endParaRPr lang="en-US" sz="2000" dirty="0">
              <a:solidFill>
                <a:schemeClr val="tx1">
                  <a:lumMod val="75000"/>
                </a:schemeClr>
              </a:solidFill>
              <a:latin typeface="Arial" charset="0"/>
            </a:endParaRPr>
          </a:p>
        </p:txBody>
      </p:sp>
      <p:graphicFrame>
        <p:nvGraphicFramePr>
          <p:cNvPr id="36" name="Table 35"/>
          <p:cNvGraphicFramePr>
            <a:graphicFrameLocks noGrp="1"/>
          </p:cNvGraphicFramePr>
          <p:nvPr/>
        </p:nvGraphicFramePr>
        <p:xfrm>
          <a:off x="923924" y="3571876"/>
          <a:ext cx="7362852" cy="914400"/>
        </p:xfrm>
        <a:graphic>
          <a:graphicData uri="http://schemas.openxmlformats.org/drawingml/2006/table">
            <a:tbl>
              <a:tblPr/>
              <a:tblGrid>
                <a:gridCol w="760238"/>
                <a:gridCol w="853968"/>
                <a:gridCol w="840079"/>
                <a:gridCol w="899905"/>
                <a:gridCol w="899905"/>
                <a:gridCol w="981713"/>
                <a:gridCol w="736285"/>
                <a:gridCol w="654476"/>
                <a:gridCol w="736283"/>
              </a:tblGrid>
              <a:tr h="149024">
                <a:tc>
                  <a:txBody>
                    <a:bodyPr/>
                    <a:lstStyle/>
                    <a:p>
                      <a:pPr algn="ctr" fontAlgn="t"/>
                      <a:r>
                        <a:rPr lang="en-US" sz="700" b="0" i="0" u="none" strike="noStrike" dirty="0" err="1">
                          <a:latin typeface="Arial"/>
                        </a:rPr>
                        <a:t>Kebijakan</a:t>
                      </a:r>
                      <a:r>
                        <a:rPr lang="en-US" sz="700" b="0" i="0" u="none" strike="noStrike" dirty="0">
                          <a:latin typeface="Arial"/>
                        </a:rPr>
                        <a:t> </a:t>
                      </a:r>
                    </a:p>
                  </a:txBody>
                  <a:tcPr marL="0" marR="0" marT="0" marB="0">
                    <a:lnL>
                      <a:noFill/>
                    </a:lnL>
                    <a:lnR>
                      <a:noFill/>
                    </a:lnR>
                    <a:lnT>
                      <a:noFill/>
                    </a:lnT>
                    <a:lnB>
                      <a:noFill/>
                    </a:lnB>
                    <a:solidFill>
                      <a:srgbClr val="FFFFFF"/>
                    </a:solidFill>
                  </a:tcPr>
                </a:tc>
                <a:tc>
                  <a:txBody>
                    <a:bodyPr/>
                    <a:lstStyle/>
                    <a:p>
                      <a:pPr algn="ctr" fontAlgn="t"/>
                      <a:r>
                        <a:rPr lang="en-US" sz="700" b="0" i="0" u="none" strike="noStrike">
                          <a:latin typeface="Arial"/>
                        </a:rPr>
                        <a:t>Perencanaan</a:t>
                      </a:r>
                    </a:p>
                  </a:txBody>
                  <a:tcPr marL="0" marR="0" marT="0" marB="0">
                    <a:lnL>
                      <a:noFill/>
                    </a:lnL>
                    <a:lnR>
                      <a:noFill/>
                    </a:lnR>
                    <a:lnT>
                      <a:noFill/>
                    </a:lnT>
                    <a:lnB>
                      <a:noFill/>
                    </a:lnB>
                    <a:solidFill>
                      <a:srgbClr val="FFFFFF"/>
                    </a:solidFill>
                  </a:tcPr>
                </a:tc>
                <a:tc>
                  <a:txBody>
                    <a:bodyPr/>
                    <a:lstStyle/>
                    <a:p>
                      <a:pPr algn="ctr" fontAlgn="t"/>
                      <a:r>
                        <a:rPr lang="en-US" sz="700" b="0" i="0" u="none" strike="noStrike">
                          <a:latin typeface="Arial"/>
                        </a:rPr>
                        <a:t>Anggaran</a:t>
                      </a:r>
                    </a:p>
                  </a:txBody>
                  <a:tcPr marL="0" marR="0" marT="0" marB="0">
                    <a:lnL>
                      <a:noFill/>
                    </a:lnL>
                    <a:lnR>
                      <a:noFill/>
                    </a:lnR>
                    <a:lnT>
                      <a:noFill/>
                    </a:lnT>
                    <a:lnB>
                      <a:noFill/>
                    </a:lnB>
                    <a:solidFill>
                      <a:srgbClr val="FFFFFF"/>
                    </a:solidFill>
                  </a:tcPr>
                </a:tc>
                <a:tc>
                  <a:txBody>
                    <a:bodyPr/>
                    <a:lstStyle/>
                    <a:p>
                      <a:pPr algn="ctr" fontAlgn="t"/>
                      <a:r>
                        <a:rPr lang="en-US" sz="700" b="0" i="0" u="none" strike="noStrike">
                          <a:latin typeface="Arial"/>
                        </a:rPr>
                        <a:t>Pengeluaran</a:t>
                      </a:r>
                    </a:p>
                  </a:txBody>
                  <a:tcPr marL="0" marR="0" marT="0" marB="0">
                    <a:lnL>
                      <a:noFill/>
                    </a:lnL>
                    <a:lnR>
                      <a:noFill/>
                    </a:lnR>
                    <a:lnT>
                      <a:noFill/>
                    </a:lnT>
                    <a:lnB>
                      <a:noFill/>
                    </a:lnB>
                    <a:solidFill>
                      <a:srgbClr val="FFFFFF"/>
                    </a:solidFill>
                  </a:tcPr>
                </a:tc>
                <a:tc>
                  <a:txBody>
                    <a:bodyPr/>
                    <a:lstStyle/>
                    <a:p>
                      <a:pPr algn="ctr" fontAlgn="t"/>
                      <a:r>
                        <a:rPr lang="en-US" sz="700" b="0" i="0" u="none" strike="noStrike">
                          <a:latin typeface="Arial"/>
                        </a:rPr>
                        <a:t>Ekuitas</a:t>
                      </a:r>
                    </a:p>
                  </a:txBody>
                  <a:tcPr marL="0" marR="0" marT="0" marB="0">
                    <a:lnL>
                      <a:noFill/>
                    </a:lnL>
                    <a:lnR>
                      <a:noFill/>
                    </a:lnR>
                    <a:lnT>
                      <a:noFill/>
                    </a:lnT>
                    <a:lnB>
                      <a:noFill/>
                    </a:lnB>
                    <a:solidFill>
                      <a:srgbClr val="FFFFFF"/>
                    </a:solidFill>
                  </a:tcPr>
                </a:tc>
                <a:tc>
                  <a:txBody>
                    <a:bodyPr/>
                    <a:lstStyle/>
                    <a:p>
                      <a:pPr algn="ctr" fontAlgn="t"/>
                      <a:r>
                        <a:rPr lang="en-US" sz="700" b="0" i="0" u="none" strike="noStrike">
                          <a:latin typeface="Arial"/>
                        </a:rPr>
                        <a:t>Hasil</a:t>
                      </a:r>
                    </a:p>
                  </a:txBody>
                  <a:tcPr marL="0" marR="0" marT="0" marB="0">
                    <a:lnL>
                      <a:noFill/>
                    </a:lnL>
                    <a:lnR>
                      <a:noFill/>
                    </a:lnR>
                    <a:lnT>
                      <a:noFill/>
                    </a:lnT>
                    <a:lnB>
                      <a:noFill/>
                    </a:lnB>
                    <a:solidFill>
                      <a:srgbClr val="FFFFFF"/>
                    </a:solidFill>
                  </a:tcPr>
                </a:tc>
                <a:tc>
                  <a:txBody>
                    <a:bodyPr/>
                    <a:lstStyle/>
                    <a:p>
                      <a:pPr algn="ctr" fontAlgn="t"/>
                      <a:r>
                        <a:rPr lang="en-US" sz="700" b="0" i="0" u="none" strike="noStrike">
                          <a:latin typeface="Arial"/>
                        </a:rPr>
                        <a:t>O&amp;M</a:t>
                      </a:r>
                    </a:p>
                  </a:txBody>
                  <a:tcPr marL="0" marR="0" marT="0" marB="0">
                    <a:lnL>
                      <a:noFill/>
                    </a:lnL>
                    <a:lnR>
                      <a:noFill/>
                    </a:lnR>
                    <a:lnT>
                      <a:noFill/>
                    </a:lnT>
                    <a:lnB>
                      <a:noFill/>
                    </a:lnB>
                    <a:solidFill>
                      <a:srgbClr val="FFFFFF"/>
                    </a:solidFill>
                  </a:tcPr>
                </a:tc>
                <a:tc>
                  <a:txBody>
                    <a:bodyPr/>
                    <a:lstStyle/>
                    <a:p>
                      <a:pPr algn="ctr" fontAlgn="t"/>
                      <a:r>
                        <a:rPr lang="en-US" sz="700" b="0" i="0" u="none" strike="noStrike">
                          <a:latin typeface="Arial"/>
                        </a:rPr>
                        <a:t>Pengembangan</a:t>
                      </a:r>
                    </a:p>
                  </a:txBody>
                  <a:tcPr marL="0" marR="0" marT="0" marB="0">
                    <a:lnL>
                      <a:noFill/>
                    </a:lnL>
                    <a:lnR>
                      <a:noFill/>
                    </a:lnR>
                    <a:lnT>
                      <a:noFill/>
                    </a:lnT>
                    <a:lnB>
                      <a:noFill/>
                    </a:lnB>
                    <a:solidFill>
                      <a:srgbClr val="FFFFFF"/>
                    </a:solidFill>
                  </a:tcPr>
                </a:tc>
                <a:tc>
                  <a:txBody>
                    <a:bodyPr/>
                    <a:lstStyle/>
                    <a:p>
                      <a:pPr algn="ctr" fontAlgn="t"/>
                      <a:r>
                        <a:rPr lang="en-US" sz="700" b="0" i="0" u="none" strike="noStrike">
                          <a:latin typeface="Arial"/>
                        </a:rPr>
                        <a:t>Penggunaan</a:t>
                      </a:r>
                    </a:p>
                  </a:txBody>
                  <a:tcPr marL="0" marR="0" marT="0" marB="0">
                    <a:lnL>
                      <a:noFill/>
                    </a:lnL>
                    <a:lnR>
                      <a:noFill/>
                    </a:lnR>
                    <a:lnT>
                      <a:noFill/>
                    </a:lnT>
                    <a:lnB>
                      <a:noFill/>
                    </a:lnB>
                    <a:solidFill>
                      <a:srgbClr val="FFFFFF"/>
                    </a:solidFill>
                  </a:tcPr>
                </a:tc>
              </a:tr>
              <a:tr h="591214">
                <a:tc>
                  <a:txBody>
                    <a:bodyPr/>
                    <a:lstStyle/>
                    <a:p>
                      <a:pPr algn="ctr" fontAlgn="ctr"/>
                      <a:r>
                        <a:rPr lang="en-US" sz="700" b="0" i="0" u="none" strike="noStrike">
                          <a:latin typeface="Arial"/>
                        </a:rPr>
                        <a:t>2.5</a:t>
                      </a:r>
                    </a:p>
                  </a:txBody>
                  <a:tcPr marL="0" marR="0" marT="0" marB="0" anchor="ctr">
                    <a:lnL>
                      <a:noFill/>
                    </a:lnL>
                    <a:lnR>
                      <a:noFill/>
                    </a:lnR>
                    <a:lnT>
                      <a:noFill/>
                    </a:lnT>
                    <a:lnB>
                      <a:noFill/>
                    </a:lnB>
                    <a:solidFill>
                      <a:srgbClr val="99CC00"/>
                    </a:solidFill>
                  </a:tcPr>
                </a:tc>
                <a:tc>
                  <a:txBody>
                    <a:bodyPr/>
                    <a:lstStyle/>
                    <a:p>
                      <a:pPr algn="ctr" fontAlgn="ctr"/>
                      <a:r>
                        <a:rPr lang="en-US" sz="700" b="0" i="0" u="none" strike="noStrike">
                          <a:latin typeface="Arial"/>
                        </a:rPr>
                        <a:t>1.5</a:t>
                      </a:r>
                    </a:p>
                  </a:txBody>
                  <a:tcPr marL="0" marR="0" marT="0" marB="0" anchor="ctr">
                    <a:lnL>
                      <a:noFill/>
                    </a:lnL>
                    <a:lnR>
                      <a:noFill/>
                    </a:lnR>
                    <a:lnT>
                      <a:noFill/>
                    </a:lnT>
                    <a:lnB>
                      <a:noFill/>
                    </a:lnB>
                    <a:solidFill>
                      <a:srgbClr val="FCF305"/>
                    </a:solidFill>
                  </a:tcPr>
                </a:tc>
                <a:tc>
                  <a:txBody>
                    <a:bodyPr/>
                    <a:lstStyle/>
                    <a:p>
                      <a:pPr algn="ctr" fontAlgn="ctr"/>
                      <a:r>
                        <a:rPr lang="en-US" sz="700" b="0" i="0" u="none" strike="noStrike">
                          <a:latin typeface="Arial"/>
                        </a:rPr>
                        <a:t>1.5</a:t>
                      </a:r>
                    </a:p>
                  </a:txBody>
                  <a:tcPr marL="0" marR="0" marT="0" marB="0" anchor="ctr">
                    <a:lnL>
                      <a:noFill/>
                    </a:lnL>
                    <a:lnR>
                      <a:noFill/>
                    </a:lnR>
                    <a:lnT>
                      <a:noFill/>
                    </a:lnT>
                    <a:lnB>
                      <a:noFill/>
                    </a:lnB>
                    <a:solidFill>
                      <a:srgbClr val="FCF305"/>
                    </a:solidFill>
                  </a:tcPr>
                </a:tc>
                <a:tc>
                  <a:txBody>
                    <a:bodyPr/>
                    <a:lstStyle/>
                    <a:p>
                      <a:pPr algn="ctr" fontAlgn="ctr"/>
                      <a:r>
                        <a:rPr lang="en-US" sz="700" b="0" i="0" u="none" strike="noStrike">
                          <a:latin typeface="Arial"/>
                        </a:rPr>
                        <a:t>0</a:t>
                      </a:r>
                    </a:p>
                  </a:txBody>
                  <a:tcPr marL="0" marR="0" marT="0" marB="0" anchor="ctr">
                    <a:lnL>
                      <a:noFill/>
                    </a:lnL>
                    <a:lnR>
                      <a:noFill/>
                    </a:lnR>
                    <a:lnT>
                      <a:noFill/>
                    </a:lnT>
                    <a:lnB>
                      <a:noFill/>
                    </a:lnB>
                    <a:solidFill>
                      <a:srgbClr val="DD0806"/>
                    </a:solidFill>
                  </a:tcPr>
                </a:tc>
                <a:tc>
                  <a:txBody>
                    <a:bodyPr/>
                    <a:lstStyle/>
                    <a:p>
                      <a:pPr algn="ctr" fontAlgn="ctr"/>
                      <a:r>
                        <a:rPr lang="en-US" sz="700" b="0" i="0" u="none" strike="noStrike">
                          <a:latin typeface="Arial"/>
                        </a:rPr>
                        <a:t>1.5</a:t>
                      </a:r>
                    </a:p>
                  </a:txBody>
                  <a:tcPr marL="0" marR="0" marT="0" marB="0" anchor="ctr">
                    <a:lnL>
                      <a:noFill/>
                    </a:lnL>
                    <a:lnR>
                      <a:noFill/>
                    </a:lnR>
                    <a:lnT>
                      <a:noFill/>
                    </a:lnT>
                    <a:lnB>
                      <a:noFill/>
                    </a:lnB>
                    <a:solidFill>
                      <a:srgbClr val="FCF305"/>
                    </a:solidFill>
                  </a:tcPr>
                </a:tc>
                <a:tc>
                  <a:txBody>
                    <a:bodyPr/>
                    <a:lstStyle/>
                    <a:p>
                      <a:pPr algn="ctr" fontAlgn="ctr"/>
                      <a:r>
                        <a:rPr lang="en-US" sz="700" b="0" i="0" u="none" strike="noStrike">
                          <a:latin typeface="Arial"/>
                        </a:rPr>
                        <a:t>1.5</a:t>
                      </a:r>
                    </a:p>
                  </a:txBody>
                  <a:tcPr marL="0" marR="0" marT="0" marB="0" anchor="ctr">
                    <a:lnL>
                      <a:noFill/>
                    </a:lnL>
                    <a:lnR>
                      <a:noFill/>
                    </a:lnR>
                    <a:lnT>
                      <a:noFill/>
                    </a:lnT>
                    <a:lnB>
                      <a:noFill/>
                    </a:lnB>
                    <a:solidFill>
                      <a:srgbClr val="FCF305"/>
                    </a:solidFill>
                  </a:tcPr>
                </a:tc>
                <a:tc>
                  <a:txBody>
                    <a:bodyPr/>
                    <a:lstStyle/>
                    <a:p>
                      <a:pPr algn="ctr" fontAlgn="ctr"/>
                      <a:r>
                        <a:rPr lang="en-US" sz="700" b="0" i="0" u="none" strike="noStrike">
                          <a:latin typeface="Arial"/>
                        </a:rPr>
                        <a:t>1.875</a:t>
                      </a:r>
                    </a:p>
                  </a:txBody>
                  <a:tcPr marL="0" marR="0" marT="0" marB="0" anchor="ctr">
                    <a:lnL>
                      <a:noFill/>
                    </a:lnL>
                    <a:lnR>
                      <a:noFill/>
                    </a:lnR>
                    <a:lnT>
                      <a:noFill/>
                    </a:lnT>
                    <a:lnB>
                      <a:noFill/>
                    </a:lnB>
                    <a:solidFill>
                      <a:srgbClr val="FCF305"/>
                    </a:solidFill>
                  </a:tcPr>
                </a:tc>
                <a:tc>
                  <a:txBody>
                    <a:bodyPr/>
                    <a:lstStyle/>
                    <a:p>
                      <a:pPr algn="ctr" fontAlgn="ctr"/>
                      <a:r>
                        <a:rPr lang="en-US" sz="700" b="0" i="0" u="none" strike="noStrike" dirty="0">
                          <a:latin typeface="Arial"/>
                        </a:rPr>
                        <a:t>1</a:t>
                      </a:r>
                    </a:p>
                  </a:txBody>
                  <a:tcPr marL="0" marR="0" marT="0" marB="0" anchor="ctr">
                    <a:lnL>
                      <a:noFill/>
                    </a:lnL>
                    <a:lnR>
                      <a:noFill/>
                    </a:lnR>
                    <a:lnT>
                      <a:noFill/>
                    </a:lnT>
                    <a:lnB>
                      <a:noFill/>
                    </a:lnB>
                    <a:solidFill>
                      <a:srgbClr val="FCF305"/>
                    </a:solidFill>
                  </a:tcPr>
                </a:tc>
                <a:tc>
                  <a:txBody>
                    <a:bodyPr/>
                    <a:lstStyle/>
                    <a:p>
                      <a:pPr algn="ctr" fontAlgn="ctr"/>
                      <a:r>
                        <a:rPr lang="en-US" sz="700" b="0" i="0" u="none" strike="noStrike" dirty="0">
                          <a:latin typeface="Arial"/>
                        </a:rPr>
                        <a:t>1.5</a:t>
                      </a:r>
                    </a:p>
                  </a:txBody>
                  <a:tcPr marL="0" marR="0" marT="0" marB="0" anchor="ctr">
                    <a:lnL>
                      <a:noFill/>
                    </a:lnL>
                    <a:lnR>
                      <a:noFill/>
                    </a:lnR>
                    <a:lnT>
                      <a:noFill/>
                    </a:lnT>
                    <a:lnB>
                      <a:noFill/>
                    </a:lnB>
                    <a:solidFill>
                      <a:srgbClr val="FCF305"/>
                    </a:solidFill>
                  </a:tcPr>
                </a:tc>
              </a:tr>
              <a:tr h="174162">
                <a:tc>
                  <a:txBody>
                    <a:bodyPr/>
                    <a:lstStyle/>
                    <a:p>
                      <a:pPr algn="ctr" fontAlgn="ctr"/>
                      <a:r>
                        <a:rPr lang="en-US" sz="700" b="0" i="0" u="none" strike="noStrike" dirty="0">
                          <a:latin typeface="Arial"/>
                        </a:rPr>
                        <a:t> </a:t>
                      </a:r>
                    </a:p>
                  </a:txBody>
                  <a:tcPr marL="0" marR="0" marT="0" marB="0" anchor="ctr">
                    <a:lnL>
                      <a:noFill/>
                    </a:lnL>
                    <a:lnR>
                      <a:noFill/>
                    </a:lnR>
                    <a:lnT>
                      <a:noFill/>
                    </a:lnT>
                    <a:lnB>
                      <a:noFill/>
                    </a:lnB>
                    <a:solidFill>
                      <a:srgbClr val="FFFFFF"/>
                    </a:solidFill>
                  </a:tcPr>
                </a:tc>
                <a:tc>
                  <a:txBody>
                    <a:bodyPr/>
                    <a:lstStyle/>
                    <a:p>
                      <a:pPr algn="ctr" fontAlgn="ctr"/>
                      <a:r>
                        <a:rPr lang="en-US" sz="700" b="0" i="0" u="none" strike="noStrike">
                          <a:latin typeface="Arial"/>
                        </a:rPr>
                        <a:t> </a:t>
                      </a:r>
                    </a:p>
                  </a:txBody>
                  <a:tcPr marL="0" marR="0" marT="0" marB="0" anchor="ctr">
                    <a:lnL>
                      <a:noFill/>
                    </a:lnL>
                    <a:lnR>
                      <a:noFill/>
                    </a:lnR>
                    <a:lnT>
                      <a:noFill/>
                    </a:lnT>
                    <a:lnB>
                      <a:noFill/>
                    </a:lnB>
                    <a:solidFill>
                      <a:srgbClr val="FFFFFF"/>
                    </a:solidFill>
                  </a:tcPr>
                </a:tc>
                <a:tc>
                  <a:txBody>
                    <a:bodyPr/>
                    <a:lstStyle/>
                    <a:p>
                      <a:pPr algn="ctr" fontAlgn="ctr"/>
                      <a:r>
                        <a:rPr lang="en-US" sz="700" b="0" i="0" u="none" strike="noStrike">
                          <a:latin typeface="Arial"/>
                        </a:rPr>
                        <a:t> </a:t>
                      </a:r>
                    </a:p>
                  </a:txBody>
                  <a:tcPr marL="0" marR="0" marT="0" marB="0" anchor="ctr">
                    <a:lnL>
                      <a:noFill/>
                    </a:lnL>
                    <a:lnR>
                      <a:noFill/>
                    </a:lnR>
                    <a:lnT>
                      <a:noFill/>
                    </a:lnT>
                    <a:lnB>
                      <a:noFill/>
                    </a:lnB>
                    <a:solidFill>
                      <a:srgbClr val="FFFFFF"/>
                    </a:solidFill>
                  </a:tcPr>
                </a:tc>
                <a:tc>
                  <a:txBody>
                    <a:bodyPr/>
                    <a:lstStyle/>
                    <a:p>
                      <a:pPr algn="ctr" fontAlgn="ctr"/>
                      <a:r>
                        <a:rPr lang="en-US" sz="700" b="0" i="0" u="none" strike="noStrike">
                          <a:latin typeface="Arial"/>
                        </a:rPr>
                        <a:t> </a:t>
                      </a:r>
                    </a:p>
                  </a:txBody>
                  <a:tcPr marL="0" marR="0" marT="0" marB="0" anchor="ctr">
                    <a:lnL>
                      <a:noFill/>
                    </a:lnL>
                    <a:lnR>
                      <a:noFill/>
                    </a:lnR>
                    <a:lnT>
                      <a:noFill/>
                    </a:lnT>
                    <a:lnB>
                      <a:noFill/>
                    </a:lnB>
                    <a:solidFill>
                      <a:srgbClr val="FFFFFF"/>
                    </a:solidFill>
                  </a:tcPr>
                </a:tc>
                <a:tc>
                  <a:txBody>
                    <a:bodyPr/>
                    <a:lstStyle/>
                    <a:p>
                      <a:pPr algn="ctr" fontAlgn="ctr"/>
                      <a:r>
                        <a:rPr lang="en-US" sz="700" b="0" i="0" u="none" strike="noStrike">
                          <a:latin typeface="Arial"/>
                        </a:rPr>
                        <a:t> </a:t>
                      </a:r>
                    </a:p>
                  </a:txBody>
                  <a:tcPr marL="0" marR="0" marT="0" marB="0" anchor="ctr">
                    <a:lnL>
                      <a:noFill/>
                    </a:lnL>
                    <a:lnR>
                      <a:noFill/>
                    </a:lnR>
                    <a:lnT>
                      <a:noFill/>
                    </a:lnT>
                    <a:lnB>
                      <a:noFill/>
                    </a:lnB>
                    <a:solidFill>
                      <a:srgbClr val="FFFFFF"/>
                    </a:solidFill>
                  </a:tcPr>
                </a:tc>
                <a:tc>
                  <a:txBody>
                    <a:bodyPr/>
                    <a:lstStyle/>
                    <a:p>
                      <a:pPr algn="ctr" fontAlgn="ctr"/>
                      <a:r>
                        <a:rPr lang="en-US" sz="700" b="0" i="0" u="none" strike="noStrike">
                          <a:latin typeface="Arial"/>
                        </a:rPr>
                        <a:t> </a:t>
                      </a:r>
                    </a:p>
                  </a:txBody>
                  <a:tcPr marL="0" marR="0" marT="0" marB="0" anchor="ctr">
                    <a:lnL>
                      <a:noFill/>
                    </a:lnL>
                    <a:lnR>
                      <a:noFill/>
                    </a:lnR>
                    <a:lnT>
                      <a:noFill/>
                    </a:lnT>
                    <a:lnB>
                      <a:noFill/>
                    </a:lnB>
                    <a:solidFill>
                      <a:srgbClr val="FFFFFF"/>
                    </a:solidFill>
                  </a:tcPr>
                </a:tc>
                <a:tc>
                  <a:txBody>
                    <a:bodyPr/>
                    <a:lstStyle/>
                    <a:p>
                      <a:pPr algn="ctr" fontAlgn="ctr"/>
                      <a:r>
                        <a:rPr lang="en-US" sz="700" b="0" i="0" u="none" strike="noStrike">
                          <a:latin typeface="Arial"/>
                        </a:rPr>
                        <a:t> </a:t>
                      </a:r>
                    </a:p>
                  </a:txBody>
                  <a:tcPr marL="0" marR="0" marT="0" marB="0" anchor="ctr">
                    <a:lnL>
                      <a:noFill/>
                    </a:lnL>
                    <a:lnR>
                      <a:noFill/>
                    </a:lnR>
                    <a:lnT>
                      <a:noFill/>
                    </a:lnT>
                    <a:lnB>
                      <a:noFill/>
                    </a:lnB>
                    <a:solidFill>
                      <a:srgbClr val="FFFFFF"/>
                    </a:solidFill>
                  </a:tcPr>
                </a:tc>
                <a:tc>
                  <a:txBody>
                    <a:bodyPr/>
                    <a:lstStyle/>
                    <a:p>
                      <a:pPr algn="ctr" fontAlgn="ctr"/>
                      <a:r>
                        <a:rPr lang="en-US" sz="700" b="0" i="0" u="none" strike="noStrike">
                          <a:latin typeface="Arial"/>
                        </a:rPr>
                        <a:t> </a:t>
                      </a:r>
                    </a:p>
                  </a:txBody>
                  <a:tcPr marL="0" marR="0" marT="0" marB="0" anchor="ctr">
                    <a:lnL>
                      <a:noFill/>
                    </a:lnL>
                    <a:lnR>
                      <a:noFill/>
                    </a:lnR>
                    <a:lnT>
                      <a:noFill/>
                    </a:lnT>
                    <a:lnB>
                      <a:noFill/>
                    </a:lnB>
                    <a:solidFill>
                      <a:srgbClr val="FFFFFF"/>
                    </a:solidFill>
                  </a:tcPr>
                </a:tc>
                <a:tc>
                  <a:txBody>
                    <a:bodyPr/>
                    <a:lstStyle/>
                    <a:p>
                      <a:pPr algn="ctr" fontAlgn="ctr"/>
                      <a:r>
                        <a:rPr lang="en-US" sz="700" b="0" i="0" u="none" strike="noStrike" dirty="0">
                          <a:latin typeface="Arial"/>
                        </a:rPr>
                        <a:t> </a:t>
                      </a:r>
                    </a:p>
                  </a:txBody>
                  <a:tcPr marL="0" marR="0" marT="0" marB="0" anchor="ctr">
                    <a:lnL>
                      <a:noFill/>
                    </a:lnL>
                    <a:lnR>
                      <a:noFill/>
                    </a:lnR>
                    <a:lnT>
                      <a:noFill/>
                    </a:lnT>
                    <a:lnB>
                      <a:noFill/>
                    </a:lnB>
                    <a:solidFill>
                      <a:srgbClr val="FFFFFF"/>
                    </a:solidFill>
                  </a:tcPr>
                </a:tc>
              </a:tr>
            </a:tbl>
          </a:graphicData>
        </a:graphic>
      </p:graphicFrame>
      <p:cxnSp>
        <p:nvCxnSpPr>
          <p:cNvPr id="24" name="Straight Connector 23"/>
          <p:cNvCxnSpPr/>
          <p:nvPr/>
        </p:nvCxnSpPr>
        <p:spPr>
          <a:xfrm>
            <a:off x="785786" y="883845"/>
            <a:ext cx="7858180" cy="1588"/>
          </a:xfrm>
          <a:prstGeom prst="line">
            <a:avLst/>
          </a:prstGeom>
        </p:spPr>
        <p:style>
          <a:lnRef idx="1">
            <a:schemeClr val="accent6"/>
          </a:lnRef>
          <a:fillRef idx="0">
            <a:schemeClr val="accent6"/>
          </a:fillRef>
          <a:effectRef idx="0">
            <a:schemeClr val="accent6"/>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54425" y="-24"/>
            <a:ext cx="7772400" cy="1143000"/>
          </a:xfrm>
        </p:spPr>
        <p:txBody>
          <a:bodyPr/>
          <a:lstStyle/>
          <a:p>
            <a:pPr algn="l"/>
            <a:r>
              <a:rPr lang="en-US" sz="3500" b="1" dirty="0" err="1" smtClean="0">
                <a:ln>
                  <a:solidFill>
                    <a:schemeClr val="tx1"/>
                  </a:solidFill>
                </a:ln>
                <a:solidFill>
                  <a:srgbClr val="FF0000"/>
                </a:solidFill>
                <a:latin typeface="Arial"/>
                <a:cs typeface="Arial"/>
              </a:rPr>
              <a:t>Manfaat</a:t>
            </a:r>
            <a:r>
              <a:rPr lang="en-US" sz="3500" b="1" dirty="0" smtClean="0">
                <a:ln>
                  <a:solidFill>
                    <a:schemeClr val="tx1"/>
                  </a:solidFill>
                </a:ln>
                <a:solidFill>
                  <a:srgbClr val="FF0000"/>
                </a:solidFill>
                <a:latin typeface="Arial"/>
                <a:cs typeface="Arial"/>
              </a:rPr>
              <a:t> SDA </a:t>
            </a:r>
            <a:r>
              <a:rPr lang="en-US" sz="3500" b="1" dirty="0" err="1" smtClean="0">
                <a:ln>
                  <a:solidFill>
                    <a:schemeClr val="tx1"/>
                  </a:solidFill>
                </a:ln>
                <a:solidFill>
                  <a:srgbClr val="FF0000"/>
                </a:solidFill>
                <a:latin typeface="Arial"/>
                <a:cs typeface="Arial"/>
              </a:rPr>
              <a:t>untuk</a:t>
            </a:r>
            <a:r>
              <a:rPr lang="en-US" sz="3500" b="1" dirty="0" smtClean="0">
                <a:ln>
                  <a:solidFill>
                    <a:schemeClr val="tx1"/>
                  </a:solidFill>
                </a:ln>
                <a:solidFill>
                  <a:srgbClr val="FF0000"/>
                </a:solidFill>
                <a:latin typeface="Arial"/>
                <a:cs typeface="Arial"/>
              </a:rPr>
              <a:t> Indonesia</a:t>
            </a:r>
            <a:endParaRPr lang="en-US" sz="3500" b="1" dirty="0">
              <a:ln>
                <a:solidFill>
                  <a:schemeClr val="tx1"/>
                </a:solidFill>
              </a:ln>
              <a:solidFill>
                <a:srgbClr val="FF0000"/>
              </a:solidFill>
              <a:latin typeface="Arial"/>
              <a:cs typeface="Arial"/>
            </a:endParaRPr>
          </a:p>
        </p:txBody>
      </p:sp>
      <p:sp>
        <p:nvSpPr>
          <p:cNvPr id="4" name="Content Placeholder 3"/>
          <p:cNvSpPr>
            <a:spLocks noGrp="1"/>
          </p:cNvSpPr>
          <p:nvPr>
            <p:ph sz="half" idx="1"/>
          </p:nvPr>
        </p:nvSpPr>
        <p:spPr>
          <a:xfrm>
            <a:off x="233378" y="1704996"/>
            <a:ext cx="6553200" cy="4724400"/>
          </a:xfrm>
        </p:spPr>
        <p:txBody>
          <a:bodyPr>
            <a:normAutofit/>
          </a:bodyPr>
          <a:lstStyle/>
          <a:p>
            <a:pPr marL="806450" indent="-349250" algn="just">
              <a:spcBef>
                <a:spcPts val="240"/>
              </a:spcBef>
              <a:buClr>
                <a:srgbClr val="FF0000"/>
              </a:buClr>
              <a:buSzPct val="70000"/>
              <a:buFont typeface="Wingdings" pitchFamily="2" charset="2"/>
              <a:buChar char="v"/>
            </a:pPr>
            <a:r>
              <a:rPr lang="en-US" sz="2600" dirty="0" err="1" smtClean="0">
                <a:latin typeface="Arial" charset="0"/>
              </a:rPr>
              <a:t>Memberikan</a:t>
            </a:r>
            <a:r>
              <a:rPr lang="id-ID" sz="2600" dirty="0" smtClean="0">
                <a:latin typeface="Arial" charset="0"/>
              </a:rPr>
              <a:t> </a:t>
            </a:r>
            <a:r>
              <a:rPr lang="en-US" sz="2600" dirty="0" err="1" smtClean="0">
                <a:latin typeface="Arial" charset="0"/>
              </a:rPr>
              <a:t>pemahaman</a:t>
            </a:r>
            <a:r>
              <a:rPr lang="id-ID" sz="2600" dirty="0" smtClean="0">
                <a:latin typeface="Arial" charset="0"/>
              </a:rPr>
              <a:t> </a:t>
            </a:r>
            <a:r>
              <a:rPr lang="en-US" sz="2600" dirty="0" err="1" smtClean="0">
                <a:latin typeface="Arial" charset="0"/>
              </a:rPr>
              <a:t>dasar</a:t>
            </a:r>
            <a:r>
              <a:rPr lang="en-US" sz="2600" dirty="0" smtClean="0">
                <a:latin typeface="Arial" charset="0"/>
              </a:rPr>
              <a:t> yang </a:t>
            </a:r>
            <a:r>
              <a:rPr lang="en-US" sz="2600" dirty="0" err="1" smtClean="0">
                <a:latin typeface="Arial" charset="0"/>
              </a:rPr>
              <a:t>sama</a:t>
            </a:r>
            <a:r>
              <a:rPr lang="id-ID" sz="2600" dirty="0" smtClean="0">
                <a:latin typeface="Arial" charset="0"/>
              </a:rPr>
              <a:t> </a:t>
            </a:r>
            <a:r>
              <a:rPr lang="en-US" sz="2600" dirty="0" err="1" smtClean="0">
                <a:latin typeface="Arial" charset="0"/>
              </a:rPr>
              <a:t>tentang</a:t>
            </a:r>
            <a:r>
              <a:rPr lang="id-ID" sz="2600" dirty="0" smtClean="0">
                <a:latin typeface="Arial" charset="0"/>
              </a:rPr>
              <a:t> </a:t>
            </a:r>
            <a:r>
              <a:rPr lang="en-US" sz="2600" dirty="0" err="1" smtClean="0">
                <a:latin typeface="Arial" charset="0"/>
              </a:rPr>
              <a:t>kemajuan</a:t>
            </a:r>
            <a:r>
              <a:rPr lang="id-ID" sz="2600" dirty="0" smtClean="0">
                <a:latin typeface="Arial" charset="0"/>
              </a:rPr>
              <a:t> </a:t>
            </a:r>
            <a:r>
              <a:rPr lang="en-US" sz="2600" dirty="0" err="1" smtClean="0">
                <a:latin typeface="Arial" charset="0"/>
              </a:rPr>
              <a:t>sektor</a:t>
            </a:r>
            <a:r>
              <a:rPr lang="id-ID" sz="2600" dirty="0" smtClean="0">
                <a:latin typeface="Arial" charset="0"/>
              </a:rPr>
              <a:t> </a:t>
            </a:r>
            <a:r>
              <a:rPr lang="en-US" sz="2600" dirty="0" err="1" smtClean="0">
                <a:latin typeface="Arial" charset="0"/>
              </a:rPr>
              <a:t>dan</a:t>
            </a:r>
            <a:r>
              <a:rPr lang="id-ID" sz="2600" dirty="0" smtClean="0">
                <a:latin typeface="Arial" charset="0"/>
              </a:rPr>
              <a:t> </a:t>
            </a:r>
            <a:r>
              <a:rPr lang="en-US" sz="2600" dirty="0" err="1" smtClean="0">
                <a:latin typeface="Arial" charset="0"/>
              </a:rPr>
              <a:t>menilai</a:t>
            </a:r>
            <a:r>
              <a:rPr lang="en-US" sz="2600" dirty="0" smtClean="0">
                <a:latin typeface="Arial" charset="0"/>
              </a:rPr>
              <a:t> status </a:t>
            </a:r>
            <a:r>
              <a:rPr lang="en-US" sz="2600" dirty="0" err="1" smtClean="0">
                <a:latin typeface="Arial" charset="0"/>
              </a:rPr>
              <a:t>kemajuan</a:t>
            </a:r>
            <a:r>
              <a:rPr lang="id-ID" sz="2600" dirty="0" smtClean="0">
                <a:latin typeface="Arial" charset="0"/>
              </a:rPr>
              <a:t> </a:t>
            </a:r>
            <a:r>
              <a:rPr lang="en-US" sz="2600" dirty="0" err="1" smtClean="0">
                <a:latin typeface="Arial" charset="0"/>
              </a:rPr>
              <a:t>sektor</a:t>
            </a:r>
            <a:endParaRPr lang="en-US" sz="2600" dirty="0" smtClean="0">
              <a:latin typeface="Arial" charset="0"/>
            </a:endParaRPr>
          </a:p>
          <a:p>
            <a:pPr marL="806450" indent="-349250" algn="just">
              <a:spcBef>
                <a:spcPts val="240"/>
              </a:spcBef>
              <a:buClr>
                <a:srgbClr val="FF0000"/>
              </a:buClr>
              <a:buSzPct val="70000"/>
              <a:buFont typeface="Wingdings" pitchFamily="2" charset="2"/>
              <a:buChar char="v"/>
            </a:pPr>
            <a:r>
              <a:rPr lang="en-US" sz="2600" dirty="0" err="1" smtClean="0">
                <a:latin typeface="Arial" charset="0"/>
              </a:rPr>
              <a:t>Gambaran</a:t>
            </a:r>
            <a:r>
              <a:rPr lang="id-ID" sz="2600" dirty="0" smtClean="0">
                <a:latin typeface="Arial" charset="0"/>
              </a:rPr>
              <a:t> </a:t>
            </a:r>
            <a:r>
              <a:rPr lang="en-US" sz="2600" dirty="0" err="1" smtClean="0">
                <a:latin typeface="Arial" charset="0"/>
              </a:rPr>
              <a:t>lengkap</a:t>
            </a:r>
            <a:r>
              <a:rPr lang="id-ID" sz="2600" dirty="0" smtClean="0">
                <a:latin typeface="Arial" charset="0"/>
              </a:rPr>
              <a:t> </a:t>
            </a:r>
            <a:r>
              <a:rPr lang="en-US" sz="2600" dirty="0" err="1" smtClean="0">
                <a:latin typeface="Arial" charset="0"/>
              </a:rPr>
              <a:t>dengan</a:t>
            </a:r>
            <a:r>
              <a:rPr lang="id-ID" sz="2600" dirty="0" smtClean="0">
                <a:latin typeface="Arial" charset="0"/>
              </a:rPr>
              <a:t> </a:t>
            </a:r>
            <a:r>
              <a:rPr lang="en-US" sz="2600" dirty="0" err="1" smtClean="0">
                <a:latin typeface="Arial" charset="0"/>
              </a:rPr>
              <a:t>tampilan</a:t>
            </a:r>
            <a:r>
              <a:rPr lang="id-ID" sz="2600" dirty="0" smtClean="0">
                <a:latin typeface="Arial" charset="0"/>
              </a:rPr>
              <a:t> </a:t>
            </a:r>
            <a:r>
              <a:rPr lang="en-US" sz="2600" dirty="0" err="1" smtClean="0">
                <a:latin typeface="Arial" charset="0"/>
              </a:rPr>
              <a:t>sederhana</a:t>
            </a:r>
            <a:r>
              <a:rPr lang="id-ID" sz="2600" dirty="0" smtClean="0">
                <a:latin typeface="Arial" charset="0"/>
              </a:rPr>
              <a:t> </a:t>
            </a:r>
            <a:r>
              <a:rPr lang="en-US" sz="2600" dirty="0" err="1" smtClean="0">
                <a:latin typeface="Arial" charset="0"/>
              </a:rPr>
              <a:t>dan</a:t>
            </a:r>
            <a:r>
              <a:rPr lang="id-ID" sz="2600" dirty="0" smtClean="0">
                <a:latin typeface="Arial" charset="0"/>
              </a:rPr>
              <a:t> </a:t>
            </a:r>
            <a:r>
              <a:rPr lang="en-US" sz="2600" dirty="0" err="1" smtClean="0">
                <a:latin typeface="Arial" charset="0"/>
              </a:rPr>
              <a:t>mudah</a:t>
            </a:r>
            <a:r>
              <a:rPr lang="id-ID" sz="2600" dirty="0" smtClean="0">
                <a:latin typeface="Arial" charset="0"/>
              </a:rPr>
              <a:t> </a:t>
            </a:r>
            <a:r>
              <a:rPr lang="en-US" sz="2600" dirty="0" err="1" smtClean="0">
                <a:latin typeface="Arial" charset="0"/>
              </a:rPr>
              <a:t>dipahami</a:t>
            </a:r>
            <a:endParaRPr lang="en-US" sz="2600" dirty="0" smtClean="0">
              <a:latin typeface="Arial" charset="0"/>
            </a:endParaRPr>
          </a:p>
          <a:p>
            <a:pPr marL="806450" indent="-349250" algn="just">
              <a:spcBef>
                <a:spcPts val="240"/>
              </a:spcBef>
              <a:buClr>
                <a:srgbClr val="FF0000"/>
              </a:buClr>
              <a:buSzPct val="70000"/>
              <a:buFont typeface="Wingdings" pitchFamily="2" charset="2"/>
              <a:buChar char="v"/>
            </a:pPr>
            <a:r>
              <a:rPr lang="en-US" sz="2600" dirty="0" err="1" smtClean="0">
                <a:latin typeface="Arial" charset="0"/>
              </a:rPr>
              <a:t>Analisis</a:t>
            </a:r>
            <a:r>
              <a:rPr lang="id-ID" sz="2600" dirty="0" smtClean="0">
                <a:latin typeface="Arial" charset="0"/>
              </a:rPr>
              <a:t> </a:t>
            </a:r>
            <a:r>
              <a:rPr lang="en-US" sz="2600" dirty="0" err="1" smtClean="0">
                <a:latin typeface="Arial" charset="0"/>
              </a:rPr>
              <a:t>kinerja</a:t>
            </a:r>
            <a:r>
              <a:rPr lang="id-ID" sz="2600" dirty="0" smtClean="0">
                <a:latin typeface="Arial" charset="0"/>
              </a:rPr>
              <a:t> </a:t>
            </a:r>
            <a:r>
              <a:rPr lang="en-US" sz="2600" dirty="0" err="1" smtClean="0">
                <a:latin typeface="Arial" charset="0"/>
              </a:rPr>
              <a:t>dalam</a:t>
            </a:r>
            <a:r>
              <a:rPr lang="id-ID" sz="2600" dirty="0" smtClean="0">
                <a:latin typeface="Arial" charset="0"/>
              </a:rPr>
              <a:t> </a:t>
            </a:r>
            <a:r>
              <a:rPr lang="en-US" sz="2600" dirty="0" err="1" smtClean="0">
                <a:latin typeface="Arial" charset="0"/>
              </a:rPr>
              <a:t>dan</a:t>
            </a:r>
            <a:r>
              <a:rPr lang="id-ID" sz="2600" dirty="0" smtClean="0">
                <a:latin typeface="Arial" charset="0"/>
              </a:rPr>
              <a:t> </a:t>
            </a:r>
            <a:r>
              <a:rPr lang="en-US" sz="2600" dirty="0" err="1" smtClean="0">
                <a:latin typeface="Arial" charset="0"/>
              </a:rPr>
              <a:t>diantara</a:t>
            </a:r>
            <a:r>
              <a:rPr lang="en-US" sz="2600" dirty="0" smtClean="0">
                <a:latin typeface="Arial" charset="0"/>
              </a:rPr>
              <a:t> sub-</a:t>
            </a:r>
            <a:r>
              <a:rPr lang="en-US" sz="2600" dirty="0" err="1" smtClean="0">
                <a:latin typeface="Arial" charset="0"/>
              </a:rPr>
              <a:t>sektor</a:t>
            </a:r>
            <a:r>
              <a:rPr lang="en-US" sz="2600" dirty="0" smtClean="0">
                <a:latin typeface="Arial" charset="0"/>
              </a:rPr>
              <a:t> AMPL</a:t>
            </a:r>
          </a:p>
          <a:p>
            <a:pPr marL="806450" indent="-349250" algn="just">
              <a:spcBef>
                <a:spcPts val="240"/>
              </a:spcBef>
              <a:buClr>
                <a:srgbClr val="FF0000"/>
              </a:buClr>
              <a:buSzPct val="70000"/>
              <a:buFont typeface="Wingdings" pitchFamily="2" charset="2"/>
              <a:buChar char="v"/>
            </a:pPr>
            <a:r>
              <a:rPr lang="en-US" sz="2600" dirty="0" err="1" smtClean="0">
                <a:latin typeface="Arial" charset="0"/>
              </a:rPr>
              <a:t>Alat</a:t>
            </a:r>
            <a:r>
              <a:rPr lang="id-ID" sz="2600" dirty="0" smtClean="0">
                <a:latin typeface="Arial" charset="0"/>
              </a:rPr>
              <a:t> </a:t>
            </a:r>
            <a:r>
              <a:rPr lang="en-US" sz="2600" dirty="0" err="1" smtClean="0">
                <a:latin typeface="Arial" charset="0"/>
              </a:rPr>
              <a:t>mengidentifikasi</a:t>
            </a:r>
            <a:r>
              <a:rPr lang="id-ID" sz="2600" dirty="0" smtClean="0">
                <a:latin typeface="Arial" charset="0"/>
              </a:rPr>
              <a:t> </a:t>
            </a:r>
            <a:r>
              <a:rPr lang="en-US" sz="2600" dirty="0" err="1" smtClean="0">
                <a:latin typeface="Arial" charset="0"/>
              </a:rPr>
              <a:t>kebutuhan</a:t>
            </a:r>
            <a:r>
              <a:rPr lang="id-ID" sz="2600" dirty="0" smtClean="0">
                <a:latin typeface="Arial" charset="0"/>
              </a:rPr>
              <a:t> </a:t>
            </a:r>
            <a:r>
              <a:rPr lang="en-US" sz="2600" dirty="0" err="1" smtClean="0">
                <a:latin typeface="Arial" charset="0"/>
              </a:rPr>
              <a:t>investasi</a:t>
            </a:r>
            <a:r>
              <a:rPr lang="id-ID" sz="2600" dirty="0" smtClean="0">
                <a:latin typeface="Arial" charset="0"/>
              </a:rPr>
              <a:t> </a:t>
            </a:r>
            <a:r>
              <a:rPr lang="en-US" sz="2600" dirty="0" err="1" smtClean="0">
                <a:latin typeface="Arial" charset="0"/>
              </a:rPr>
              <a:t>dan</a:t>
            </a:r>
            <a:r>
              <a:rPr lang="id-ID" sz="2600" dirty="0" smtClean="0">
                <a:latin typeface="Arial" charset="0"/>
              </a:rPr>
              <a:t> </a:t>
            </a:r>
            <a:r>
              <a:rPr lang="en-US" sz="2600" dirty="0" err="1" smtClean="0">
                <a:latin typeface="Arial" charset="0"/>
              </a:rPr>
              <a:t>anggaran</a:t>
            </a:r>
            <a:endParaRPr lang="en-US" sz="2400" dirty="0" smtClean="0">
              <a:latin typeface="Arial" charset="0"/>
            </a:endParaRPr>
          </a:p>
          <a:p>
            <a:pPr marL="1196975" indent="-739775" algn="just">
              <a:spcBef>
                <a:spcPts val="240"/>
              </a:spcBef>
              <a:buNone/>
            </a:pPr>
            <a:endParaRPr lang="en-US" sz="2400" dirty="0" smtClean="0">
              <a:latin typeface="Arial"/>
              <a:cs typeface="Arial"/>
            </a:endParaRPr>
          </a:p>
        </p:txBody>
      </p:sp>
      <p:pic>
        <p:nvPicPr>
          <p:cNvPr id="5" name="Picture 3" descr="WSP-Signature_CMYK.jpg                                         0063A07CMacintosh HD                   C2DA7588:"/>
          <p:cNvPicPr>
            <a:picLocks noChangeAspect="1" noChangeArrowheads="1"/>
          </p:cNvPicPr>
          <p:nvPr/>
        </p:nvPicPr>
        <p:blipFill>
          <a:blip r:embed="rId3" cstate="print"/>
          <a:srcRect/>
          <a:stretch>
            <a:fillRect/>
          </a:stretch>
        </p:blipFill>
        <p:spPr bwMode="auto">
          <a:xfrm>
            <a:off x="7620000" y="192087"/>
            <a:ext cx="1295400" cy="493713"/>
          </a:xfrm>
          <a:prstGeom prst="rect">
            <a:avLst/>
          </a:prstGeom>
          <a:noFill/>
          <a:ln w="9525">
            <a:noFill/>
            <a:miter lim="800000"/>
            <a:headEnd/>
            <a:tailEnd/>
          </a:ln>
        </p:spPr>
      </p:pic>
      <p:pic>
        <p:nvPicPr>
          <p:cNvPr id="9" name="Picture 8"/>
          <p:cNvPicPr>
            <a:picLocks noChangeAspect="1"/>
          </p:cNvPicPr>
          <p:nvPr/>
        </p:nvPicPr>
        <p:blipFill>
          <a:blip r:embed="rId4"/>
          <a:stretch>
            <a:fillRect/>
          </a:stretch>
        </p:blipFill>
        <p:spPr>
          <a:xfrm>
            <a:off x="7000892" y="1189058"/>
            <a:ext cx="1867482" cy="2506872"/>
          </a:xfrm>
          <a:prstGeom prst="rect">
            <a:avLst/>
          </a:prstGeom>
        </p:spPr>
      </p:pic>
      <p:pic>
        <p:nvPicPr>
          <p:cNvPr id="10" name="Picture 9"/>
          <p:cNvPicPr>
            <a:picLocks noChangeAspect="1"/>
          </p:cNvPicPr>
          <p:nvPr/>
        </p:nvPicPr>
        <p:blipFill>
          <a:blip r:embed="rId5" cstate="print"/>
          <a:stretch>
            <a:fillRect/>
          </a:stretch>
        </p:blipFill>
        <p:spPr>
          <a:xfrm>
            <a:off x="7041048" y="3779858"/>
            <a:ext cx="1827514" cy="2578100"/>
          </a:xfrm>
          <a:prstGeom prst="rect">
            <a:avLst/>
          </a:prstGeom>
        </p:spPr>
      </p:pic>
      <p:cxnSp>
        <p:nvCxnSpPr>
          <p:cNvPr id="7" name="Straight Connector 6"/>
          <p:cNvCxnSpPr/>
          <p:nvPr/>
        </p:nvCxnSpPr>
        <p:spPr>
          <a:xfrm>
            <a:off x="785786" y="883845"/>
            <a:ext cx="7858180" cy="1588"/>
          </a:xfrm>
          <a:prstGeom prst="line">
            <a:avLst/>
          </a:prstGeom>
        </p:spPr>
        <p:style>
          <a:lnRef idx="1">
            <a:schemeClr val="accent6"/>
          </a:lnRef>
          <a:fillRef idx="0">
            <a:schemeClr val="accent6"/>
          </a:fillRef>
          <a:effectRef idx="0">
            <a:schemeClr val="accent6"/>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71462"/>
            <a:ext cx="7772400" cy="1143000"/>
          </a:xfrm>
        </p:spPr>
        <p:txBody>
          <a:bodyPr/>
          <a:lstStyle/>
          <a:p>
            <a:pPr algn="l"/>
            <a:r>
              <a:rPr lang="en-US" sz="3500" b="1" dirty="0" err="1" smtClean="0">
                <a:ln>
                  <a:solidFill>
                    <a:schemeClr val="tx1"/>
                  </a:solidFill>
                </a:ln>
                <a:solidFill>
                  <a:srgbClr val="FF0000"/>
                </a:solidFill>
                <a:latin typeface="Arial"/>
                <a:cs typeface="Arial"/>
              </a:rPr>
              <a:t>Metodologi</a:t>
            </a:r>
            <a:r>
              <a:rPr lang="en-US" sz="3500" b="1" dirty="0" smtClean="0">
                <a:ln>
                  <a:solidFill>
                    <a:schemeClr val="tx1"/>
                  </a:solidFill>
                </a:ln>
                <a:solidFill>
                  <a:srgbClr val="FF0000"/>
                </a:solidFill>
                <a:latin typeface="Arial"/>
                <a:cs typeface="Arial"/>
              </a:rPr>
              <a:t> SDA</a:t>
            </a:r>
            <a:endParaRPr lang="en-US" sz="3500" b="1" dirty="0">
              <a:ln>
                <a:solidFill>
                  <a:schemeClr val="tx1"/>
                </a:solidFill>
              </a:ln>
              <a:solidFill>
                <a:srgbClr val="FF0000"/>
              </a:solidFill>
              <a:latin typeface="Arial"/>
              <a:cs typeface="Arial"/>
            </a:endParaRPr>
          </a:p>
        </p:txBody>
      </p:sp>
      <p:sp>
        <p:nvSpPr>
          <p:cNvPr id="4" name="Content Placeholder 3"/>
          <p:cNvSpPr>
            <a:spLocks noGrp="1"/>
          </p:cNvSpPr>
          <p:nvPr>
            <p:ph idx="1"/>
          </p:nvPr>
        </p:nvSpPr>
        <p:spPr>
          <a:xfrm>
            <a:off x="685800" y="1295400"/>
            <a:ext cx="7772400" cy="4648200"/>
          </a:xfrm>
        </p:spPr>
        <p:txBody>
          <a:bodyPr>
            <a:normAutofit lnSpcReduction="10000"/>
          </a:bodyPr>
          <a:lstStyle/>
          <a:p>
            <a:pPr marL="447675" indent="-447675"/>
            <a:r>
              <a:rPr lang="en-US" sz="2600" dirty="0" err="1" smtClean="0">
                <a:latin typeface="Arial"/>
                <a:cs typeface="Arial"/>
              </a:rPr>
              <a:t>Penilaian</a:t>
            </a:r>
            <a:r>
              <a:rPr lang="en-US" sz="2600" dirty="0" smtClean="0">
                <a:latin typeface="Arial"/>
                <a:cs typeface="Arial"/>
              </a:rPr>
              <a:t> SDA </a:t>
            </a:r>
            <a:r>
              <a:rPr lang="en-US" sz="2600" dirty="0" err="1" smtClean="0">
                <a:latin typeface="Arial"/>
                <a:cs typeface="Arial"/>
              </a:rPr>
              <a:t>dilakukan</a:t>
            </a:r>
            <a:r>
              <a:rPr lang="en-US" sz="2600" dirty="0" smtClean="0">
                <a:latin typeface="Arial"/>
                <a:cs typeface="Arial"/>
              </a:rPr>
              <a:t> </a:t>
            </a:r>
            <a:r>
              <a:rPr lang="en-US" sz="2600" dirty="0" err="1" smtClean="0">
                <a:latin typeface="Arial"/>
                <a:cs typeface="Arial"/>
              </a:rPr>
              <a:t>berdasarkan</a:t>
            </a:r>
            <a:r>
              <a:rPr lang="en-US" sz="2600" dirty="0" smtClean="0">
                <a:latin typeface="Arial"/>
                <a:cs typeface="Arial"/>
              </a:rPr>
              <a:t> </a:t>
            </a:r>
            <a:r>
              <a:rPr lang="en-US" sz="2600" b="1" u="sng" dirty="0" err="1" smtClean="0">
                <a:latin typeface="Arial"/>
                <a:cs typeface="Arial"/>
              </a:rPr>
              <a:t>Bukti</a:t>
            </a:r>
            <a:r>
              <a:rPr lang="en-US" sz="2600" b="1" u="sng" dirty="0" smtClean="0">
                <a:latin typeface="Arial"/>
                <a:cs typeface="Arial"/>
              </a:rPr>
              <a:t>,</a:t>
            </a:r>
          </a:p>
          <a:p>
            <a:pPr marL="717550" lvl="1" indent="-269875">
              <a:buClr>
                <a:srgbClr val="C00000"/>
              </a:buClr>
              <a:buFont typeface="Wingdings" charset="2"/>
              <a:buChar char="Ø"/>
              <a:tabLst>
                <a:tab pos="717550" algn="l"/>
              </a:tabLst>
            </a:pPr>
            <a:r>
              <a:rPr lang="en-US" sz="2000" dirty="0" err="1" smtClean="0">
                <a:latin typeface="Arial"/>
                <a:cs typeface="Arial"/>
              </a:rPr>
              <a:t>Jika</a:t>
            </a:r>
            <a:r>
              <a:rPr lang="id-ID" sz="2000" dirty="0" smtClean="0">
                <a:latin typeface="Arial"/>
                <a:cs typeface="Arial"/>
              </a:rPr>
              <a:t> </a:t>
            </a:r>
            <a:r>
              <a:rPr lang="en-US" sz="2000" dirty="0" err="1" smtClean="0">
                <a:latin typeface="Arial"/>
                <a:cs typeface="Arial"/>
              </a:rPr>
              <a:t>tidak</a:t>
            </a:r>
            <a:r>
              <a:rPr lang="id-ID" sz="2000" dirty="0" smtClean="0">
                <a:latin typeface="Arial"/>
                <a:cs typeface="Arial"/>
              </a:rPr>
              <a:t> </a:t>
            </a:r>
            <a:r>
              <a:rPr lang="en-US" sz="2000" dirty="0" err="1" smtClean="0">
                <a:latin typeface="Arial"/>
                <a:cs typeface="Arial"/>
              </a:rPr>
              <a:t>ada</a:t>
            </a:r>
            <a:r>
              <a:rPr lang="id-ID" sz="2000" dirty="0" smtClean="0">
                <a:latin typeface="Arial"/>
                <a:cs typeface="Arial"/>
              </a:rPr>
              <a:t> </a:t>
            </a:r>
            <a:r>
              <a:rPr lang="en-US" sz="2000" dirty="0" err="1" smtClean="0">
                <a:latin typeface="Arial"/>
                <a:cs typeface="Arial"/>
              </a:rPr>
              <a:t>bukti</a:t>
            </a:r>
            <a:r>
              <a:rPr lang="en-US" sz="2000" dirty="0" smtClean="0">
                <a:latin typeface="Arial"/>
                <a:cs typeface="Arial"/>
              </a:rPr>
              <a:t>/target, </a:t>
            </a:r>
            <a:r>
              <a:rPr lang="en-US" sz="2000" dirty="0" err="1" smtClean="0">
                <a:latin typeface="Arial"/>
                <a:cs typeface="Arial"/>
              </a:rPr>
              <a:t>berdasarkan</a:t>
            </a:r>
            <a:r>
              <a:rPr lang="id-ID" sz="2000" dirty="0" smtClean="0">
                <a:latin typeface="Arial"/>
                <a:cs typeface="Arial"/>
              </a:rPr>
              <a:t> </a:t>
            </a:r>
            <a:r>
              <a:rPr lang="en-US" sz="2000" b="1" u="sng" dirty="0" err="1" smtClean="0">
                <a:latin typeface="Arial"/>
                <a:cs typeface="Arial"/>
              </a:rPr>
              <a:t>Kesepakatan</a:t>
            </a:r>
            <a:r>
              <a:rPr lang="id-ID" sz="2000" b="1" u="sng" dirty="0" smtClean="0">
                <a:latin typeface="Arial"/>
                <a:cs typeface="Arial"/>
              </a:rPr>
              <a:t> </a:t>
            </a:r>
            <a:r>
              <a:rPr lang="en-US" sz="2000" dirty="0" err="1" smtClean="0">
                <a:latin typeface="Arial"/>
                <a:cs typeface="Arial"/>
              </a:rPr>
              <a:t>para</a:t>
            </a:r>
            <a:r>
              <a:rPr lang="id-ID" sz="2000" dirty="0" smtClean="0">
                <a:latin typeface="Arial"/>
                <a:cs typeface="Arial"/>
              </a:rPr>
              <a:t> </a:t>
            </a:r>
            <a:r>
              <a:rPr lang="en-US" sz="2000" dirty="0" err="1" smtClean="0">
                <a:latin typeface="Arial"/>
                <a:cs typeface="Arial"/>
              </a:rPr>
              <a:t>pemangku</a:t>
            </a:r>
            <a:r>
              <a:rPr lang="id-ID" sz="2000" dirty="0" smtClean="0">
                <a:latin typeface="Arial"/>
                <a:cs typeface="Arial"/>
              </a:rPr>
              <a:t> </a:t>
            </a:r>
            <a:r>
              <a:rPr lang="en-US" sz="2000" dirty="0" err="1" smtClean="0">
                <a:latin typeface="Arial"/>
                <a:cs typeface="Arial"/>
              </a:rPr>
              <a:t>kebijakan</a:t>
            </a:r>
            <a:r>
              <a:rPr lang="en-US" sz="2000" dirty="0" smtClean="0">
                <a:latin typeface="Arial"/>
                <a:cs typeface="Arial"/>
              </a:rPr>
              <a:t>. </a:t>
            </a:r>
          </a:p>
          <a:p>
            <a:pPr marL="717550" lvl="1" indent="-269875">
              <a:buClr>
                <a:srgbClr val="C00000"/>
              </a:buClr>
              <a:buFont typeface="Wingdings" charset="2"/>
              <a:buChar char="Ø"/>
              <a:tabLst>
                <a:tab pos="717550" algn="l"/>
              </a:tabLst>
            </a:pPr>
            <a:r>
              <a:rPr lang="en-US" sz="2000" dirty="0" err="1" smtClean="0">
                <a:latin typeface="Arial"/>
                <a:cs typeface="Arial"/>
              </a:rPr>
              <a:t>Nilai</a:t>
            </a:r>
            <a:r>
              <a:rPr lang="id-ID" sz="2000" dirty="0" smtClean="0">
                <a:latin typeface="Arial"/>
                <a:cs typeface="Arial"/>
              </a:rPr>
              <a:t> </a:t>
            </a:r>
            <a:r>
              <a:rPr lang="en-US" sz="2000" dirty="0" err="1" smtClean="0">
                <a:latin typeface="Arial"/>
                <a:cs typeface="Arial"/>
              </a:rPr>
              <a:t>diputuskan</a:t>
            </a:r>
            <a:r>
              <a:rPr lang="id-ID" sz="2000" dirty="0" smtClean="0">
                <a:latin typeface="Arial"/>
                <a:cs typeface="Arial"/>
              </a:rPr>
              <a:t> </a:t>
            </a:r>
            <a:r>
              <a:rPr lang="en-US" sz="2000" dirty="0" err="1" smtClean="0">
                <a:latin typeface="Arial"/>
                <a:cs typeface="Arial"/>
              </a:rPr>
              <a:t>bersama</a:t>
            </a:r>
            <a:r>
              <a:rPr lang="id-ID" sz="2000" dirty="0" smtClean="0">
                <a:latin typeface="Arial"/>
                <a:cs typeface="Arial"/>
              </a:rPr>
              <a:t> </a:t>
            </a:r>
            <a:r>
              <a:rPr lang="en-US" sz="2000" dirty="0" err="1" smtClean="0">
                <a:latin typeface="Arial"/>
                <a:cs typeface="Arial"/>
              </a:rPr>
              <a:t>oleh</a:t>
            </a:r>
            <a:r>
              <a:rPr lang="en-US" sz="2000" dirty="0" smtClean="0">
                <a:latin typeface="Arial"/>
                <a:cs typeface="Arial"/>
              </a:rPr>
              <a:t> sub-</a:t>
            </a:r>
            <a:r>
              <a:rPr lang="en-US" sz="2000" dirty="0" err="1" smtClean="0">
                <a:latin typeface="Arial"/>
                <a:cs typeface="Arial"/>
              </a:rPr>
              <a:t>sektor</a:t>
            </a:r>
            <a:r>
              <a:rPr lang="id-ID" sz="2000" dirty="0" smtClean="0">
                <a:latin typeface="Arial"/>
                <a:cs typeface="Arial"/>
              </a:rPr>
              <a:t> </a:t>
            </a:r>
            <a:r>
              <a:rPr lang="en-US" sz="2000" dirty="0" err="1" smtClean="0">
                <a:latin typeface="Arial"/>
                <a:cs typeface="Arial"/>
              </a:rPr>
              <a:t>terkait</a:t>
            </a:r>
            <a:r>
              <a:rPr lang="en-US" sz="2000" dirty="0" smtClean="0">
                <a:latin typeface="Arial"/>
                <a:cs typeface="Arial"/>
              </a:rPr>
              <a:t>.</a:t>
            </a:r>
          </a:p>
          <a:p>
            <a:pPr marL="447675" indent="-447675"/>
            <a:r>
              <a:rPr lang="en-US" sz="2600" dirty="0" smtClean="0">
                <a:latin typeface="Arial"/>
                <a:cs typeface="Arial"/>
              </a:rPr>
              <a:t>Dialog </a:t>
            </a:r>
            <a:r>
              <a:rPr lang="en-US" sz="2600" dirty="0" err="1" smtClean="0">
                <a:latin typeface="Arial"/>
                <a:cs typeface="Arial"/>
              </a:rPr>
              <a:t>berdasarkan</a:t>
            </a:r>
            <a:r>
              <a:rPr lang="id-ID" sz="2600" dirty="0" smtClean="0">
                <a:latin typeface="Arial"/>
                <a:cs typeface="Arial"/>
              </a:rPr>
              <a:t> </a:t>
            </a:r>
            <a:r>
              <a:rPr lang="en-US" sz="2600" dirty="0" err="1" smtClean="0">
                <a:latin typeface="Arial"/>
                <a:cs typeface="Arial"/>
              </a:rPr>
              <a:t>fakta</a:t>
            </a:r>
            <a:r>
              <a:rPr lang="en-US" sz="2600" dirty="0" smtClean="0">
                <a:latin typeface="Arial"/>
                <a:cs typeface="Arial"/>
              </a:rPr>
              <a:t>, </a:t>
            </a:r>
            <a:r>
              <a:rPr lang="en-US" sz="2600" dirty="0" err="1" smtClean="0">
                <a:latin typeface="Arial"/>
                <a:cs typeface="Arial"/>
              </a:rPr>
              <a:t>bukan</a:t>
            </a:r>
            <a:r>
              <a:rPr lang="id-ID" sz="2600" dirty="0" smtClean="0">
                <a:latin typeface="Arial"/>
                <a:cs typeface="Arial"/>
              </a:rPr>
              <a:t> </a:t>
            </a:r>
            <a:r>
              <a:rPr lang="en-US" sz="2600" dirty="0" err="1" smtClean="0">
                <a:latin typeface="Arial"/>
                <a:cs typeface="Arial"/>
              </a:rPr>
              <a:t>persepsi</a:t>
            </a:r>
            <a:r>
              <a:rPr lang="id-ID" sz="2600" dirty="0" smtClean="0">
                <a:latin typeface="Arial"/>
                <a:cs typeface="Arial"/>
              </a:rPr>
              <a:t> </a:t>
            </a:r>
            <a:r>
              <a:rPr lang="en-US" sz="2600" dirty="0" err="1" smtClean="0">
                <a:latin typeface="Arial"/>
                <a:cs typeface="Arial"/>
              </a:rPr>
              <a:t>individu</a:t>
            </a:r>
            <a:r>
              <a:rPr lang="en-US" sz="2600" dirty="0" smtClean="0">
                <a:latin typeface="Arial"/>
                <a:cs typeface="Arial"/>
              </a:rPr>
              <a:t>, </a:t>
            </a:r>
          </a:p>
          <a:p>
            <a:pPr marL="447675" indent="-447675"/>
            <a:r>
              <a:rPr lang="en-US" sz="2600" dirty="0" err="1" smtClean="0">
                <a:latin typeface="Arial"/>
                <a:cs typeface="Arial"/>
              </a:rPr>
              <a:t>Menghubungkan</a:t>
            </a:r>
            <a:r>
              <a:rPr lang="id-ID" sz="2600" dirty="0" smtClean="0">
                <a:latin typeface="Arial"/>
                <a:cs typeface="Arial"/>
              </a:rPr>
              <a:t> </a:t>
            </a:r>
            <a:r>
              <a:rPr lang="en-US" sz="2600" dirty="0" err="1" smtClean="0">
                <a:latin typeface="Arial"/>
                <a:cs typeface="Arial"/>
              </a:rPr>
              <a:t>semua</a:t>
            </a:r>
            <a:r>
              <a:rPr lang="en-US" sz="2600" dirty="0" smtClean="0">
                <a:latin typeface="Arial"/>
                <a:cs typeface="Arial"/>
              </a:rPr>
              <a:t> sub-</a:t>
            </a:r>
            <a:r>
              <a:rPr lang="en-US" sz="2600" dirty="0" err="1" smtClean="0">
                <a:latin typeface="Arial"/>
                <a:cs typeface="Arial"/>
              </a:rPr>
              <a:t>sektor</a:t>
            </a:r>
            <a:endParaRPr lang="en-US" sz="2600" dirty="0" smtClean="0">
              <a:latin typeface="Arial"/>
              <a:cs typeface="Arial"/>
            </a:endParaRPr>
          </a:p>
          <a:p>
            <a:pPr marL="447675" indent="-447675"/>
            <a:r>
              <a:rPr lang="en-US" sz="2600" dirty="0" err="1" smtClean="0">
                <a:latin typeface="Arial"/>
                <a:cs typeface="Arial"/>
              </a:rPr>
              <a:t>Mempertimbangkan</a:t>
            </a:r>
            <a:r>
              <a:rPr lang="id-ID" sz="2600" dirty="0" smtClean="0">
                <a:latin typeface="Arial"/>
                <a:cs typeface="Arial"/>
              </a:rPr>
              <a:t> </a:t>
            </a:r>
            <a:r>
              <a:rPr lang="en-US" sz="2600" dirty="0" err="1" smtClean="0">
                <a:latin typeface="Arial"/>
                <a:cs typeface="Arial"/>
              </a:rPr>
              <a:t>semua</a:t>
            </a:r>
            <a:r>
              <a:rPr lang="id-ID" sz="2600" dirty="0" smtClean="0">
                <a:latin typeface="Arial"/>
                <a:cs typeface="Arial"/>
              </a:rPr>
              <a:t> </a:t>
            </a:r>
            <a:r>
              <a:rPr lang="en-US" sz="2600" dirty="0" err="1" smtClean="0">
                <a:latin typeface="Arial"/>
                <a:cs typeface="Arial"/>
              </a:rPr>
              <a:t>bagian</a:t>
            </a:r>
            <a:r>
              <a:rPr lang="id-ID" sz="2600" dirty="0" smtClean="0">
                <a:latin typeface="Arial"/>
                <a:cs typeface="Arial"/>
              </a:rPr>
              <a:t> </a:t>
            </a:r>
            <a:r>
              <a:rPr lang="en-US" sz="2600" dirty="0" err="1" smtClean="0">
                <a:latin typeface="Arial"/>
                <a:cs typeface="Arial"/>
              </a:rPr>
              <a:t>disepanjang</a:t>
            </a:r>
            <a:r>
              <a:rPr lang="id-ID" sz="2600" dirty="0" smtClean="0">
                <a:latin typeface="Arial"/>
                <a:cs typeface="Arial"/>
              </a:rPr>
              <a:t> </a:t>
            </a:r>
            <a:r>
              <a:rPr lang="en-US" sz="2600" dirty="0" err="1" smtClean="0">
                <a:latin typeface="Arial"/>
                <a:cs typeface="Arial"/>
              </a:rPr>
              <a:t>rute</a:t>
            </a:r>
            <a:r>
              <a:rPr lang="id-ID" sz="2600" dirty="0" smtClean="0">
                <a:latin typeface="Arial"/>
                <a:cs typeface="Arial"/>
              </a:rPr>
              <a:t> </a:t>
            </a:r>
            <a:r>
              <a:rPr lang="en-US" sz="2600" dirty="0" err="1" smtClean="0">
                <a:latin typeface="Arial"/>
                <a:cs typeface="Arial"/>
              </a:rPr>
              <a:t>penyampaian</a:t>
            </a:r>
            <a:r>
              <a:rPr lang="id-ID" sz="2600" dirty="0" smtClean="0">
                <a:latin typeface="Arial"/>
                <a:cs typeface="Arial"/>
              </a:rPr>
              <a:t> </a:t>
            </a:r>
            <a:r>
              <a:rPr lang="en-US" sz="2600" dirty="0" err="1" smtClean="0">
                <a:latin typeface="Arial"/>
                <a:cs typeface="Arial"/>
              </a:rPr>
              <a:t>layanan</a:t>
            </a:r>
            <a:endParaRPr lang="en-US" sz="2600" dirty="0" smtClean="0">
              <a:latin typeface="Arial"/>
              <a:cs typeface="Arial"/>
            </a:endParaRPr>
          </a:p>
          <a:p>
            <a:pPr marL="447675" indent="-447675"/>
            <a:r>
              <a:rPr lang="en-US" sz="2600" dirty="0" err="1" smtClean="0">
                <a:latin typeface="Arial"/>
                <a:cs typeface="Arial"/>
              </a:rPr>
              <a:t>Memungkinkan</a:t>
            </a:r>
            <a:r>
              <a:rPr lang="id-ID" sz="2600" dirty="0" smtClean="0">
                <a:latin typeface="Arial"/>
                <a:cs typeface="Arial"/>
              </a:rPr>
              <a:t> </a:t>
            </a:r>
            <a:r>
              <a:rPr lang="en-US" sz="2600" dirty="0" err="1" smtClean="0">
                <a:latin typeface="Arial"/>
                <a:cs typeface="Arial"/>
              </a:rPr>
              <a:t>identifikasi</a:t>
            </a:r>
            <a:r>
              <a:rPr lang="id-ID" sz="2600" dirty="0" smtClean="0">
                <a:latin typeface="Arial"/>
                <a:cs typeface="Arial"/>
              </a:rPr>
              <a:t> </a:t>
            </a:r>
            <a:r>
              <a:rPr lang="en-US" sz="2600" dirty="0" err="1" smtClean="0">
                <a:latin typeface="Arial"/>
                <a:cs typeface="Arial"/>
              </a:rPr>
              <a:t>sumbatan</a:t>
            </a:r>
            <a:r>
              <a:rPr lang="en-US" sz="2600" dirty="0" smtClean="0">
                <a:latin typeface="Arial"/>
                <a:cs typeface="Arial"/>
              </a:rPr>
              <a:t> (</a:t>
            </a:r>
            <a:r>
              <a:rPr lang="en-US" sz="2600" i="1" dirty="0" err="1" smtClean="0">
                <a:latin typeface="Arial"/>
                <a:cs typeface="Arial"/>
              </a:rPr>
              <a:t>bottelneck</a:t>
            </a:r>
            <a:r>
              <a:rPr lang="en-US" sz="2600" dirty="0" smtClean="0">
                <a:latin typeface="Arial"/>
                <a:cs typeface="Arial"/>
              </a:rPr>
              <a:t>) </a:t>
            </a:r>
            <a:r>
              <a:rPr lang="en-US" sz="2600" dirty="0" err="1" smtClean="0">
                <a:latin typeface="Arial"/>
                <a:cs typeface="Arial"/>
              </a:rPr>
              <a:t>dan</a:t>
            </a:r>
            <a:r>
              <a:rPr lang="id-ID" sz="2600" dirty="0" smtClean="0">
                <a:latin typeface="Arial"/>
                <a:cs typeface="Arial"/>
              </a:rPr>
              <a:t> </a:t>
            </a:r>
            <a:r>
              <a:rPr lang="en-US" sz="2600" dirty="0" err="1" smtClean="0">
                <a:latin typeface="Arial"/>
                <a:cs typeface="Arial"/>
              </a:rPr>
              <a:t>menetapkan</a:t>
            </a:r>
            <a:r>
              <a:rPr lang="id-ID" sz="2600" dirty="0" smtClean="0">
                <a:latin typeface="Arial"/>
                <a:cs typeface="Arial"/>
              </a:rPr>
              <a:t> </a:t>
            </a:r>
            <a:r>
              <a:rPr lang="en-US" sz="2600" dirty="0" err="1" smtClean="0">
                <a:latin typeface="Arial"/>
                <a:cs typeface="Arial"/>
              </a:rPr>
              <a:t>prioritas</a:t>
            </a:r>
            <a:r>
              <a:rPr lang="id-ID" sz="2600" dirty="0" smtClean="0">
                <a:latin typeface="Arial"/>
                <a:cs typeface="Arial"/>
              </a:rPr>
              <a:t> </a:t>
            </a:r>
            <a:r>
              <a:rPr lang="en-US" sz="2600" dirty="0" err="1" smtClean="0">
                <a:latin typeface="Arial"/>
                <a:cs typeface="Arial"/>
              </a:rPr>
              <a:t>bersama</a:t>
            </a:r>
            <a:endParaRPr lang="en-US" sz="2600" dirty="0" smtClean="0">
              <a:latin typeface="Arial"/>
              <a:cs typeface="Arial"/>
            </a:endParaRPr>
          </a:p>
          <a:p>
            <a:pPr marL="457200" indent="-457200">
              <a:buNone/>
            </a:pPr>
            <a:endParaRPr lang="en-US" sz="2400" dirty="0" smtClean="0">
              <a:latin typeface="Arial" pitchFamily="34" charset="0"/>
              <a:cs typeface="Arial" pitchFamily="34" charset="0"/>
            </a:endParaRPr>
          </a:p>
        </p:txBody>
      </p:sp>
      <p:pic>
        <p:nvPicPr>
          <p:cNvPr id="5" name="Picture 3" descr="WSP-Signature_CMYK.jpg                                         0063A07CMacintosh HD                   C2DA7588:"/>
          <p:cNvPicPr>
            <a:picLocks noChangeAspect="1" noChangeArrowheads="1"/>
          </p:cNvPicPr>
          <p:nvPr/>
        </p:nvPicPr>
        <p:blipFill>
          <a:blip r:embed="rId3" cstate="print"/>
          <a:srcRect/>
          <a:stretch>
            <a:fillRect/>
          </a:stretch>
        </p:blipFill>
        <p:spPr bwMode="auto">
          <a:xfrm>
            <a:off x="7620000" y="192087"/>
            <a:ext cx="1295400" cy="493713"/>
          </a:xfrm>
          <a:prstGeom prst="rect">
            <a:avLst/>
          </a:prstGeom>
          <a:noFill/>
          <a:ln w="9525">
            <a:noFill/>
            <a:miter lim="800000"/>
            <a:headEnd/>
            <a:tailEnd/>
          </a:ln>
        </p:spPr>
      </p:pic>
      <p:cxnSp>
        <p:nvCxnSpPr>
          <p:cNvPr id="6" name="Straight Connector 5"/>
          <p:cNvCxnSpPr/>
          <p:nvPr/>
        </p:nvCxnSpPr>
        <p:spPr>
          <a:xfrm>
            <a:off x="785786" y="883845"/>
            <a:ext cx="7858180" cy="1588"/>
          </a:xfrm>
          <a:prstGeom prst="line">
            <a:avLst/>
          </a:prstGeom>
        </p:spPr>
        <p:style>
          <a:lnRef idx="1">
            <a:schemeClr val="accent6"/>
          </a:lnRef>
          <a:fillRef idx="0">
            <a:schemeClr val="accent6"/>
          </a:fillRef>
          <a:effectRef idx="0">
            <a:schemeClr val="accent6"/>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5286374"/>
            <a:ext cx="8153400" cy="809625"/>
          </a:xfrm>
        </p:spPr>
        <p:txBody>
          <a:bodyPr/>
          <a:lstStyle/>
          <a:p>
            <a:r>
              <a:rPr lang="en-US" dirty="0" smtClean="0">
                <a:hlinkClick r:id="rId3" action="ppaction://hlinkfile"/>
              </a:rPr>
              <a:t>Kab SIJUNJUNG edit.xls</a:t>
            </a:r>
            <a:endParaRPr lang="en-US" dirty="0"/>
          </a:p>
        </p:txBody>
      </p:sp>
      <p:pic>
        <p:nvPicPr>
          <p:cNvPr id="4" name="Picture 3"/>
          <p:cNvPicPr>
            <a:picLocks noChangeAspect="1"/>
          </p:cNvPicPr>
          <p:nvPr/>
        </p:nvPicPr>
        <p:blipFill>
          <a:blip r:embed="rId4"/>
          <a:stretch>
            <a:fillRect/>
          </a:stretch>
        </p:blipFill>
        <p:spPr>
          <a:xfrm>
            <a:off x="357158" y="1785926"/>
            <a:ext cx="8643966" cy="2198694"/>
          </a:xfrm>
          <a:prstGeom prst="rect">
            <a:avLst/>
          </a:prstGeom>
        </p:spPr>
      </p:pic>
      <p:sp>
        <p:nvSpPr>
          <p:cNvPr id="6" name="Title 1"/>
          <p:cNvSpPr>
            <a:spLocks noGrp="1"/>
          </p:cNvSpPr>
          <p:nvPr>
            <p:ph type="title"/>
          </p:nvPr>
        </p:nvSpPr>
        <p:spPr>
          <a:xfrm>
            <a:off x="428596" y="357166"/>
            <a:ext cx="8153400" cy="633410"/>
          </a:xfrm>
        </p:spPr>
        <p:txBody>
          <a:bodyPr>
            <a:normAutofit/>
          </a:bodyPr>
          <a:lstStyle/>
          <a:p>
            <a:r>
              <a:rPr lang="en-US" sz="2800" dirty="0" smtClean="0">
                <a:ln>
                  <a:solidFill>
                    <a:schemeClr val="tx1"/>
                  </a:solidFill>
                </a:ln>
                <a:solidFill>
                  <a:srgbClr val="0000CC"/>
                </a:solidFill>
              </a:rPr>
              <a:t>KABUPATEN SIJUNJUNG</a:t>
            </a:r>
            <a:endParaRPr lang="en-US" sz="2800" dirty="0">
              <a:ln>
                <a:solidFill>
                  <a:schemeClr val="tx1"/>
                </a:solidFill>
              </a:ln>
              <a:solidFill>
                <a:srgbClr val="0000CC"/>
              </a:solidFill>
            </a:endParaRPr>
          </a:p>
        </p:txBody>
      </p:sp>
      <p:cxnSp>
        <p:nvCxnSpPr>
          <p:cNvPr id="7" name="Straight Connector 6"/>
          <p:cNvCxnSpPr/>
          <p:nvPr/>
        </p:nvCxnSpPr>
        <p:spPr>
          <a:xfrm>
            <a:off x="500034" y="927082"/>
            <a:ext cx="7858180" cy="1588"/>
          </a:xfrm>
          <a:prstGeom prst="line">
            <a:avLst/>
          </a:prstGeom>
        </p:spPr>
        <p:style>
          <a:lnRef idx="1">
            <a:schemeClr val="accent6"/>
          </a:lnRef>
          <a:fillRef idx="0">
            <a:schemeClr val="accent6"/>
          </a:fillRef>
          <a:effectRef idx="0">
            <a:schemeClr val="accent6"/>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5333999"/>
            <a:ext cx="8153400" cy="761999"/>
          </a:xfrm>
        </p:spPr>
        <p:txBody>
          <a:bodyPr/>
          <a:lstStyle/>
          <a:p>
            <a:r>
              <a:rPr lang="en-US" dirty="0" smtClean="0">
                <a:hlinkClick r:id="rId3" action="ppaction://hlinkfile"/>
              </a:rPr>
              <a:t>Kab Pasaman.xlsx</a:t>
            </a:r>
            <a:endParaRPr lang="en-US" dirty="0"/>
          </a:p>
        </p:txBody>
      </p:sp>
      <p:pic>
        <p:nvPicPr>
          <p:cNvPr id="4" name="Picture 3"/>
          <p:cNvPicPr>
            <a:picLocks noChangeAspect="1"/>
          </p:cNvPicPr>
          <p:nvPr/>
        </p:nvPicPr>
        <p:blipFill>
          <a:blip r:embed="rId4"/>
          <a:stretch>
            <a:fillRect/>
          </a:stretch>
        </p:blipFill>
        <p:spPr>
          <a:xfrm>
            <a:off x="142875" y="1984375"/>
            <a:ext cx="8937626" cy="2571750"/>
          </a:xfrm>
          <a:prstGeom prst="rect">
            <a:avLst/>
          </a:prstGeom>
        </p:spPr>
      </p:pic>
      <p:sp>
        <p:nvSpPr>
          <p:cNvPr id="6" name="Title 1"/>
          <p:cNvSpPr>
            <a:spLocks noGrp="1"/>
          </p:cNvSpPr>
          <p:nvPr>
            <p:ph type="title"/>
          </p:nvPr>
        </p:nvSpPr>
        <p:spPr>
          <a:xfrm>
            <a:off x="428596" y="357166"/>
            <a:ext cx="8153400" cy="633410"/>
          </a:xfrm>
        </p:spPr>
        <p:txBody>
          <a:bodyPr>
            <a:normAutofit/>
          </a:bodyPr>
          <a:lstStyle/>
          <a:p>
            <a:r>
              <a:rPr lang="en-US" sz="2800" dirty="0" smtClean="0">
                <a:ln>
                  <a:solidFill>
                    <a:schemeClr val="tx1"/>
                  </a:solidFill>
                </a:ln>
                <a:solidFill>
                  <a:srgbClr val="0000CC"/>
                </a:solidFill>
              </a:rPr>
              <a:t>KABUPATEN PASAMAN</a:t>
            </a:r>
            <a:endParaRPr lang="en-US" sz="2800" dirty="0">
              <a:ln>
                <a:solidFill>
                  <a:schemeClr val="tx1"/>
                </a:solidFill>
              </a:ln>
              <a:solidFill>
                <a:srgbClr val="0000CC"/>
              </a:solidFill>
            </a:endParaRPr>
          </a:p>
        </p:txBody>
      </p:sp>
      <p:cxnSp>
        <p:nvCxnSpPr>
          <p:cNvPr id="7" name="Straight Connector 6"/>
          <p:cNvCxnSpPr/>
          <p:nvPr/>
        </p:nvCxnSpPr>
        <p:spPr>
          <a:xfrm>
            <a:off x="500034" y="927082"/>
            <a:ext cx="7858180" cy="1588"/>
          </a:xfrm>
          <a:prstGeom prst="line">
            <a:avLst/>
          </a:prstGeom>
        </p:spPr>
        <p:style>
          <a:lnRef idx="1">
            <a:schemeClr val="accent6"/>
          </a:lnRef>
          <a:fillRef idx="0">
            <a:schemeClr val="accent6"/>
          </a:fillRef>
          <a:effectRef idx="0">
            <a:schemeClr val="accent6"/>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1472" y="2247957"/>
            <a:ext cx="8215370" cy="1871282"/>
          </a:xfrm>
          <a:prstGeom prst="rect">
            <a:avLst/>
          </a:prstGeom>
          <a:noFill/>
        </p:spPr>
        <p:txBody>
          <a:bodyPr wrap="square" rtlCol="0">
            <a:spAutoFit/>
          </a:bodyPr>
          <a:lstStyle/>
          <a:p>
            <a:pPr marL="534988" indent="-534988">
              <a:lnSpc>
                <a:spcPct val="85000"/>
              </a:lnSpc>
              <a:spcBef>
                <a:spcPts val="900"/>
              </a:spcBef>
            </a:pPr>
            <a:r>
              <a:rPr lang="en-US" sz="3400" b="1" spc="-110" dirty="0" smtClean="0">
                <a:solidFill>
                  <a:srgbClr val="000066"/>
                </a:solidFill>
                <a:latin typeface="Tahoma" pitchFamily="34" charset="0"/>
                <a:ea typeface="Tahoma" pitchFamily="34" charset="0"/>
                <a:cs typeface="Tahoma" pitchFamily="34" charset="0"/>
              </a:rPr>
              <a:t>1</a:t>
            </a:r>
            <a:r>
              <a:rPr lang="id-ID" sz="3400" b="1" spc="-110" dirty="0" smtClean="0">
                <a:solidFill>
                  <a:srgbClr val="000066"/>
                </a:solidFill>
                <a:latin typeface="Tahoma" pitchFamily="34" charset="0"/>
                <a:ea typeface="Tahoma" pitchFamily="34" charset="0"/>
                <a:cs typeface="Tahoma" pitchFamily="34" charset="0"/>
              </a:rPr>
              <a:t>.	CAPAIAN PELAYANAN AKSES AIR MINUM </a:t>
            </a:r>
            <a:r>
              <a:rPr lang="en-US" sz="3400" b="1" spc="-110" dirty="0" smtClean="0">
                <a:solidFill>
                  <a:srgbClr val="000066"/>
                </a:solidFill>
                <a:latin typeface="Tahoma" pitchFamily="34" charset="0"/>
                <a:ea typeface="Tahoma" pitchFamily="34" charset="0"/>
                <a:cs typeface="Tahoma" pitchFamily="34" charset="0"/>
              </a:rPr>
              <a:t> </a:t>
            </a:r>
            <a:r>
              <a:rPr lang="id-ID" sz="3400" b="1" spc="-110" dirty="0" smtClean="0">
                <a:solidFill>
                  <a:srgbClr val="000066"/>
                </a:solidFill>
                <a:latin typeface="Tahoma" pitchFamily="34" charset="0"/>
                <a:ea typeface="Tahoma" pitchFamily="34" charset="0"/>
                <a:cs typeface="Tahoma" pitchFamily="34" charset="0"/>
              </a:rPr>
              <a:t>DAN SANITASI DI PROVINSI SUMATERA BARAT </a:t>
            </a:r>
            <a:r>
              <a:rPr lang="id-ID" sz="3400" spc="-110" dirty="0" smtClean="0">
                <a:solidFill>
                  <a:srgbClr val="000066"/>
                </a:solidFill>
                <a:latin typeface="Tahoma" pitchFamily="34" charset="0"/>
                <a:ea typeface="Tahoma" pitchFamily="34" charset="0"/>
                <a:cs typeface="Tahoma" pitchFamily="34" charset="0"/>
              </a:rPr>
              <a:t>(SAMPAI KONDISI TAHUN 2013)</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srcRect l="5329" t="19737" r="2238" b="56826"/>
          <a:stretch>
            <a:fillRect/>
          </a:stretch>
        </p:blipFill>
        <p:spPr bwMode="auto">
          <a:xfrm>
            <a:off x="181853" y="1491916"/>
            <a:ext cx="8584195" cy="2286000"/>
          </a:xfrm>
          <a:prstGeom prst="rect">
            <a:avLst/>
          </a:prstGeom>
          <a:noFill/>
          <a:ln w="9525">
            <a:noFill/>
            <a:miter lim="800000"/>
            <a:headEnd/>
            <a:tailEnd/>
          </a:ln>
          <a:effectLst/>
        </p:spPr>
      </p:pic>
      <p:sp>
        <p:nvSpPr>
          <p:cNvPr id="7" name="TextBox 6"/>
          <p:cNvSpPr txBox="1"/>
          <p:nvPr/>
        </p:nvSpPr>
        <p:spPr>
          <a:xfrm>
            <a:off x="287073" y="3955305"/>
            <a:ext cx="8340746" cy="2862322"/>
          </a:xfrm>
          <a:prstGeom prst="rect">
            <a:avLst/>
          </a:prstGeom>
          <a:noFill/>
        </p:spPr>
        <p:txBody>
          <a:bodyPr wrap="square" rtlCol="0">
            <a:spAutoFit/>
          </a:bodyPr>
          <a:lstStyle/>
          <a:p>
            <a:pPr marL="342900" indent="-342900">
              <a:buAutoNum type="arabicPeriod"/>
            </a:pPr>
            <a:r>
              <a:rPr lang="id-ID" sz="2000" dirty="0" smtClean="0"/>
              <a:t>Perdesaan = Kabupaten, sedangkan perkotaan = Kota</a:t>
            </a:r>
          </a:p>
          <a:p>
            <a:pPr marL="342900" indent="-342900">
              <a:buAutoNum type="arabicPeriod"/>
            </a:pPr>
            <a:r>
              <a:rPr lang="id-ID" sz="2000" dirty="0" smtClean="0"/>
              <a:t>Kualitas SDA tergantung dari SDM Pelaku SDA dan ketersediaan data</a:t>
            </a:r>
          </a:p>
          <a:p>
            <a:pPr marL="342900" indent="-342900">
              <a:buAutoNum type="arabicPeriod"/>
            </a:pPr>
            <a:r>
              <a:rPr lang="id-ID" sz="2000" dirty="0" smtClean="0"/>
              <a:t>SDA harus melibatkan Pelaku kunci pembangunan AMPL</a:t>
            </a:r>
          </a:p>
          <a:p>
            <a:pPr marL="342900" indent="-342900">
              <a:buAutoNum type="arabicPeriod"/>
            </a:pPr>
            <a:r>
              <a:rPr lang="id-ID" sz="2000" dirty="0" smtClean="0"/>
              <a:t>Hasil SDA dapat lebih baik apabila sering dilakukan diskusi dengan Stakeholder AMPL</a:t>
            </a:r>
          </a:p>
          <a:p>
            <a:pPr marL="342900" indent="-342900" algn="just">
              <a:buAutoNum type="arabicPeriod"/>
            </a:pPr>
            <a:r>
              <a:rPr lang="id-ID" sz="2000" dirty="0" smtClean="0"/>
              <a:t>Hasil SDA dapat bermanfaat dalam penyusunan Kebijakan daerah</a:t>
            </a:r>
          </a:p>
          <a:p>
            <a:pPr marL="342900" indent="-342900" algn="just">
              <a:buAutoNum type="arabicPeriod"/>
            </a:pPr>
            <a:r>
              <a:rPr lang="id-ID" sz="2000" dirty="0" smtClean="0"/>
              <a:t>Perlu adanya perbaikan nomenklatur dalam pertanyaan SDA sehingga tidak multitafsir</a:t>
            </a:r>
          </a:p>
          <a:p>
            <a:pPr marL="342900" indent="-342900">
              <a:buAutoNum type="arabicPeriod"/>
            </a:pPr>
            <a:endParaRPr lang="en-US" sz="2000" dirty="0"/>
          </a:p>
        </p:txBody>
      </p:sp>
      <p:sp>
        <p:nvSpPr>
          <p:cNvPr id="8" name="Title 1"/>
          <p:cNvSpPr>
            <a:spLocks noGrp="1"/>
          </p:cNvSpPr>
          <p:nvPr>
            <p:ph type="title"/>
          </p:nvPr>
        </p:nvSpPr>
        <p:spPr>
          <a:xfrm>
            <a:off x="428596" y="357166"/>
            <a:ext cx="8153400" cy="633410"/>
          </a:xfrm>
        </p:spPr>
        <p:txBody>
          <a:bodyPr>
            <a:normAutofit/>
          </a:bodyPr>
          <a:lstStyle/>
          <a:p>
            <a:r>
              <a:rPr lang="en-US" sz="2800" dirty="0" smtClean="0">
                <a:ln>
                  <a:solidFill>
                    <a:schemeClr val="tx1"/>
                  </a:solidFill>
                </a:ln>
                <a:solidFill>
                  <a:srgbClr val="0000CC"/>
                </a:solidFill>
              </a:rPr>
              <a:t>PROVINSI SUMATERA BARAT</a:t>
            </a:r>
            <a:endParaRPr lang="en-US" sz="2800" dirty="0">
              <a:ln>
                <a:solidFill>
                  <a:schemeClr val="tx1"/>
                </a:solidFill>
              </a:ln>
              <a:solidFill>
                <a:srgbClr val="0000CC"/>
              </a:solidFill>
            </a:endParaRPr>
          </a:p>
        </p:txBody>
      </p:sp>
      <p:cxnSp>
        <p:nvCxnSpPr>
          <p:cNvPr id="9" name="Straight Connector 8"/>
          <p:cNvCxnSpPr/>
          <p:nvPr/>
        </p:nvCxnSpPr>
        <p:spPr>
          <a:xfrm>
            <a:off x="500034" y="927082"/>
            <a:ext cx="7858180" cy="1588"/>
          </a:xfrm>
          <a:prstGeom prst="line">
            <a:avLst/>
          </a:prstGeom>
        </p:spPr>
        <p:style>
          <a:lnRef idx="1">
            <a:schemeClr val="accent6"/>
          </a:lnRef>
          <a:fillRef idx="0">
            <a:schemeClr val="accent6"/>
          </a:fillRef>
          <a:effectRef idx="0">
            <a:schemeClr val="accent6"/>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2910" y="2071678"/>
            <a:ext cx="7858180" cy="1426544"/>
          </a:xfrm>
          <a:prstGeom prst="rect">
            <a:avLst/>
          </a:prstGeom>
          <a:noFill/>
        </p:spPr>
        <p:txBody>
          <a:bodyPr wrap="square" rtlCol="0">
            <a:spAutoFit/>
          </a:bodyPr>
          <a:lstStyle/>
          <a:p>
            <a:pPr marL="742950" indent="-742950">
              <a:lnSpc>
                <a:spcPct val="85000"/>
              </a:lnSpc>
              <a:spcBef>
                <a:spcPts val="900"/>
              </a:spcBef>
              <a:buAutoNum type="arabicPeriod" startAt="3"/>
            </a:pPr>
            <a:r>
              <a:rPr lang="id-ID" sz="3400" b="1" spc="-110" dirty="0" smtClean="0">
                <a:solidFill>
                  <a:srgbClr val="000066"/>
                </a:solidFill>
                <a:latin typeface="Tahoma" pitchFamily="34" charset="0"/>
                <a:ea typeface="Tahoma" pitchFamily="34" charset="0"/>
                <a:cs typeface="Tahoma" pitchFamily="34" charset="0"/>
              </a:rPr>
              <a:t>UPAYA MENUJU UNIVERSAL ACCESS PADA TAHUN 2019 </a:t>
            </a:r>
            <a:endParaRPr lang="en-US" sz="3400" b="1" spc="-110" dirty="0" smtClean="0">
              <a:solidFill>
                <a:srgbClr val="000066"/>
              </a:solidFill>
              <a:latin typeface="Tahoma" pitchFamily="34" charset="0"/>
              <a:ea typeface="Tahoma" pitchFamily="34" charset="0"/>
              <a:cs typeface="Tahoma" pitchFamily="34" charset="0"/>
            </a:endParaRPr>
          </a:p>
          <a:p>
            <a:pPr marL="742950" indent="-19050">
              <a:lnSpc>
                <a:spcPct val="85000"/>
              </a:lnSpc>
            </a:pPr>
            <a:r>
              <a:rPr lang="id-ID" sz="3400" b="1" spc="-110" dirty="0" smtClean="0">
                <a:solidFill>
                  <a:srgbClr val="000066"/>
                </a:solidFill>
                <a:latin typeface="Tahoma" pitchFamily="34" charset="0"/>
                <a:ea typeface="Tahoma" pitchFamily="34" charset="0"/>
                <a:cs typeface="Tahoma" pitchFamily="34" charset="0"/>
              </a:rPr>
              <a:t>DI PROVINSI SUMATERA BARAT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00034" y="435098"/>
            <a:ext cx="7929618" cy="707886"/>
          </a:xfrm>
          <a:prstGeom prst="rect">
            <a:avLst/>
          </a:prstGeom>
        </p:spPr>
        <p:txBody>
          <a:bodyPr wrap="square">
            <a:spAutoFit/>
          </a:bodyPr>
          <a:lstStyle/>
          <a:p>
            <a:pPr algn="ctr"/>
            <a:r>
              <a:rPr lang="id-ID" sz="2000" b="1" dirty="0" smtClean="0">
                <a:latin typeface="Arial Black" pitchFamily="34" charset="0"/>
              </a:rPr>
              <a:t>PROSES DALAM PERUMUSAN UNIVERSAL ACCESS TAHUN 2019 DI SUMATERA BARAT</a:t>
            </a:r>
            <a:endParaRPr lang="en-US" sz="2000" b="1" dirty="0">
              <a:latin typeface="Arial Black" pitchFamily="34" charset="0"/>
            </a:endParaRPr>
          </a:p>
        </p:txBody>
      </p:sp>
      <p:sp>
        <p:nvSpPr>
          <p:cNvPr id="1025" name="Rectangle 1"/>
          <p:cNvSpPr>
            <a:spLocks noChangeArrowheads="1"/>
          </p:cNvSpPr>
          <p:nvPr/>
        </p:nvSpPr>
        <p:spPr bwMode="auto">
          <a:xfrm>
            <a:off x="142844" y="1061293"/>
            <a:ext cx="8715436" cy="56538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55600" marR="0" lvl="0" indent="-355600" algn="just" defTabSz="914400" rtl="0" eaLnBrk="1" fontAlgn="base" latinLnBrk="0" hangingPunct="1">
              <a:lnSpc>
                <a:spcPct val="100000"/>
              </a:lnSpc>
              <a:spcBef>
                <a:spcPts val="600"/>
              </a:spcBef>
              <a:spcAft>
                <a:spcPct val="0"/>
              </a:spcAft>
              <a:buClrTx/>
              <a:buSzTx/>
              <a:tabLst/>
            </a:pPr>
            <a:r>
              <a:rPr lang="id-ID" b="1" dirty="0" smtClean="0">
                <a:solidFill>
                  <a:srgbClr val="FF0000"/>
                </a:solidFill>
                <a:latin typeface="Arial Narrow" pitchFamily="34" charset="0"/>
                <a:ea typeface="Times New Roman" pitchFamily="18" charset="0"/>
                <a:cs typeface="Arial" pitchFamily="34" charset="0"/>
              </a:rPr>
              <a:t>1. 	LATAR BELAKANG:</a:t>
            </a:r>
          </a:p>
          <a:p>
            <a:pPr marL="712788" marR="0" lvl="0" indent="-355600" algn="just" defTabSz="914400" rtl="0" eaLnBrk="1" fontAlgn="base" latinLnBrk="0" hangingPunct="1">
              <a:lnSpc>
                <a:spcPct val="90000"/>
              </a:lnSpc>
              <a:spcBef>
                <a:spcPts val="600"/>
              </a:spcBef>
              <a:spcAft>
                <a:spcPct val="0"/>
              </a:spcAft>
              <a:buClrTx/>
              <a:buSzTx/>
              <a:buAutoNum type="alphaLcPeriod"/>
              <a:tabLst/>
            </a:pPr>
            <a:r>
              <a:rPr lang="id-ID" b="1" dirty="0" smtClean="0">
                <a:latin typeface="Arial Narrow" pitchFamily="34" charset="0"/>
                <a:ea typeface="Times New Roman" pitchFamily="18" charset="0"/>
                <a:cs typeface="Arial" pitchFamily="34" charset="0"/>
              </a:rPr>
              <a:t>Air Minum Layak dan Sanitasi Dasar masih merupakan target MDGs dan Nasional serta Daerah yang masih perlu menjadi prioritas dan belum tercapai</a:t>
            </a:r>
          </a:p>
          <a:p>
            <a:pPr marL="712788" marR="0" lvl="0" indent="-355600" algn="just" defTabSz="914400" rtl="0" eaLnBrk="1" fontAlgn="base" latinLnBrk="0" hangingPunct="1">
              <a:lnSpc>
                <a:spcPct val="90000"/>
              </a:lnSpc>
              <a:spcBef>
                <a:spcPts val="600"/>
              </a:spcBef>
              <a:spcAft>
                <a:spcPct val="0"/>
              </a:spcAft>
              <a:buClrTx/>
              <a:buSzTx/>
              <a:buAutoNum type="alphaLcPeriod"/>
              <a:tabLst/>
            </a:pPr>
            <a:r>
              <a:rPr lang="id-ID" b="1" dirty="0" smtClean="0">
                <a:latin typeface="Arial Narrow" pitchFamily="34" charset="0"/>
                <a:ea typeface="Times New Roman" pitchFamily="18" charset="0"/>
                <a:cs typeface="Arial" pitchFamily="34" charset="0"/>
              </a:rPr>
              <a:t>Dalam dokumen perencanaan (RPJMD, Renstra AMPL, RAD AMPL, RAD MDGs) menjadi sasaran tahun 2010-2015 di Provinsi dan Kabupaten/Kota di Sumatera Barat </a:t>
            </a:r>
            <a:r>
              <a:rPr lang="id-ID" b="1" dirty="0" smtClean="0">
                <a:latin typeface="Arial Narrow" pitchFamily="34" charset="0"/>
                <a:ea typeface="Times New Roman" pitchFamily="18" charset="0"/>
                <a:cs typeface="Arial" pitchFamily="34" charset="0"/>
                <a:sym typeface="Wingdings" pitchFamily="2" charset="2"/>
              </a:rPr>
              <a:t> memberikan kontribusi terhadap pencapauan Angka Harapan Hidup</a:t>
            </a:r>
            <a:endParaRPr lang="id-ID" b="1" dirty="0" smtClean="0">
              <a:latin typeface="Arial Narrow" pitchFamily="34" charset="0"/>
              <a:ea typeface="Times New Roman" pitchFamily="18" charset="0"/>
              <a:cs typeface="Arial" pitchFamily="34" charset="0"/>
            </a:endParaRPr>
          </a:p>
          <a:p>
            <a:pPr marL="712788" marR="0" lvl="0" indent="-355600" algn="just" defTabSz="914400" rtl="0" eaLnBrk="1" fontAlgn="base" latinLnBrk="0" hangingPunct="1">
              <a:lnSpc>
                <a:spcPct val="90000"/>
              </a:lnSpc>
              <a:spcBef>
                <a:spcPts val="600"/>
              </a:spcBef>
              <a:spcAft>
                <a:spcPct val="0"/>
              </a:spcAft>
              <a:buClrTx/>
              <a:buSzTx/>
              <a:buAutoNum type="alphaLcPeriod"/>
              <a:tabLst/>
            </a:pPr>
            <a:r>
              <a:rPr lang="id-ID" b="1" dirty="0" smtClean="0">
                <a:latin typeface="Arial Narrow" pitchFamily="34" charset="0"/>
                <a:ea typeface="Times New Roman" pitchFamily="18" charset="0"/>
                <a:cs typeface="Arial" pitchFamily="34" charset="0"/>
              </a:rPr>
              <a:t>Pada Tahun 2015 : </a:t>
            </a:r>
            <a:r>
              <a:rPr lang="en-US" b="1" dirty="0" smtClean="0">
                <a:latin typeface="Arial Narrow" pitchFamily="34" charset="0"/>
                <a:ea typeface="Times New Roman" pitchFamily="18" charset="0"/>
                <a:cs typeface="Arial" pitchFamily="34" charset="0"/>
              </a:rPr>
              <a:t>1</a:t>
            </a:r>
            <a:r>
              <a:rPr lang="id-ID" b="1" dirty="0" smtClean="0">
                <a:latin typeface="Arial Narrow" pitchFamily="34" charset="0"/>
                <a:ea typeface="Times New Roman" pitchFamily="18" charset="0"/>
                <a:cs typeface="Arial" pitchFamily="34" charset="0"/>
              </a:rPr>
              <a:t>3 Kabupaten/Kota (dari 19 Kabupaten/Kota) + 1 Provinsi Barat akan melaksanakan penyusunan RPJMD periode 2015-2020 secara serentak</a:t>
            </a:r>
          </a:p>
          <a:p>
            <a:pPr marL="358775" marR="0" lvl="0" indent="-358775" algn="just" defTabSz="914400" rtl="0" eaLnBrk="1" fontAlgn="base" latinLnBrk="0" hangingPunct="1">
              <a:lnSpc>
                <a:spcPct val="100000"/>
              </a:lnSpc>
              <a:spcBef>
                <a:spcPts val="1200"/>
              </a:spcBef>
              <a:spcAft>
                <a:spcPct val="0"/>
              </a:spcAft>
              <a:buClrTx/>
              <a:buSzTx/>
              <a:tabLst>
                <a:tab pos="358775" algn="l"/>
              </a:tabLst>
            </a:pPr>
            <a:r>
              <a:rPr lang="id-ID" b="1" dirty="0" smtClean="0">
                <a:solidFill>
                  <a:srgbClr val="FF0000"/>
                </a:solidFill>
                <a:latin typeface="Arial Narrow" pitchFamily="34" charset="0"/>
                <a:ea typeface="Times New Roman" pitchFamily="18" charset="0"/>
                <a:cs typeface="Arial" pitchFamily="34" charset="0"/>
              </a:rPr>
              <a:t>2. 	PROSES :</a:t>
            </a:r>
          </a:p>
          <a:p>
            <a:pPr marL="712788" marR="0" lvl="0" indent="-355600" algn="just" defTabSz="914400" rtl="0" eaLnBrk="1" fontAlgn="base" latinLnBrk="0" hangingPunct="1">
              <a:lnSpc>
                <a:spcPct val="90000"/>
              </a:lnSpc>
              <a:spcBef>
                <a:spcPts val="600"/>
              </a:spcBef>
              <a:spcAft>
                <a:spcPct val="0"/>
              </a:spcAft>
              <a:buClrTx/>
              <a:buSzTx/>
              <a:buAutoNum type="alphaLcPeriod"/>
              <a:tabLst/>
            </a:pPr>
            <a:r>
              <a:rPr lang="id-ID" b="1" dirty="0" smtClean="0">
                <a:latin typeface="Arial Narrow" pitchFamily="34" charset="0"/>
                <a:ea typeface="Times New Roman" pitchFamily="18" charset="0"/>
                <a:cs typeface="Arial" pitchFamily="34" charset="0"/>
              </a:rPr>
              <a:t>Penyusunan Service Delivery Asessment (SDA) tools pada tahun 2013</a:t>
            </a:r>
          </a:p>
          <a:p>
            <a:pPr marL="712788" marR="0" lvl="0" indent="-355600" algn="just" defTabSz="914400" rtl="0" eaLnBrk="1" fontAlgn="base" latinLnBrk="0" hangingPunct="1">
              <a:lnSpc>
                <a:spcPct val="90000"/>
              </a:lnSpc>
              <a:spcBef>
                <a:spcPts val="600"/>
              </a:spcBef>
              <a:spcAft>
                <a:spcPct val="0"/>
              </a:spcAft>
              <a:buClrTx/>
              <a:buSzTx/>
              <a:buAutoNum type="alphaLcPeriod"/>
              <a:tabLst/>
            </a:pPr>
            <a:r>
              <a:rPr lang="id-ID" b="1" dirty="0" smtClean="0">
                <a:latin typeface="Arial Narrow" pitchFamily="34" charset="0"/>
                <a:ea typeface="Times New Roman" pitchFamily="18" charset="0"/>
                <a:cs typeface="Arial" pitchFamily="34" charset="0"/>
              </a:rPr>
              <a:t>Rakornas Universal Access di Sumatera Barat, yang dilaksanakan oleh Bappenas tanggal 20 sd. 22 Agustus 2014 di Padang</a:t>
            </a:r>
          </a:p>
          <a:p>
            <a:pPr marL="712788" marR="0" lvl="0" indent="-355600" algn="just" defTabSz="914400" rtl="0" eaLnBrk="1" fontAlgn="base" latinLnBrk="0" hangingPunct="1">
              <a:lnSpc>
                <a:spcPct val="90000"/>
              </a:lnSpc>
              <a:spcBef>
                <a:spcPts val="600"/>
              </a:spcBef>
              <a:spcAft>
                <a:spcPct val="0"/>
              </a:spcAft>
              <a:buClrTx/>
              <a:buSzTx/>
              <a:buAutoNum type="alphaLcPeriod"/>
              <a:tabLst/>
            </a:pPr>
            <a:r>
              <a:rPr lang="id-ID" b="1" dirty="0" smtClean="0">
                <a:latin typeface="Arial Narrow" pitchFamily="34" charset="0"/>
                <a:ea typeface="Times New Roman" pitchFamily="18" charset="0"/>
                <a:cs typeface="Arial" pitchFamily="34" charset="0"/>
              </a:rPr>
              <a:t>Pembahasan Target Universal Access (definisi operasional, target masing-masing sektor) tanggal 8 September 2014 di Padang</a:t>
            </a:r>
          </a:p>
          <a:p>
            <a:pPr marL="712788" lvl="0" indent="-355600" algn="just" fontAlgn="base">
              <a:lnSpc>
                <a:spcPct val="90000"/>
              </a:lnSpc>
              <a:spcBef>
                <a:spcPts val="600"/>
              </a:spcBef>
              <a:spcAft>
                <a:spcPct val="0"/>
              </a:spcAft>
              <a:buAutoNum type="alphaLcPeriod"/>
            </a:pPr>
            <a:r>
              <a:rPr lang="id-ID" b="1" dirty="0" smtClean="0">
                <a:latin typeface="Arial Narrow" pitchFamily="34" charset="0"/>
                <a:ea typeface="Times New Roman" pitchFamily="18" charset="0"/>
                <a:cs typeface="Arial" pitchFamily="34" charset="0"/>
              </a:rPr>
              <a:t>Surat Sekda Provinsi Sumatera Barat Nomor : </a:t>
            </a:r>
            <a:r>
              <a:rPr lang="id-ID" b="1" dirty="0" smtClean="0">
                <a:latin typeface="Arial Narrow" pitchFamily="34" charset="0"/>
              </a:rPr>
              <a:t>005/245/VIII/KPKP-Sosbud/Bappeda-2014 tanggal 29 Oktober 2014 perihal Penyempurnaan dan Perbaikan terhadap Target </a:t>
            </a:r>
            <a:r>
              <a:rPr lang="id-ID" b="1" i="1" dirty="0" smtClean="0">
                <a:latin typeface="Arial Narrow" pitchFamily="34" charset="0"/>
              </a:rPr>
              <a:t>Universal Access</a:t>
            </a:r>
            <a:r>
              <a:rPr lang="id-ID" b="1" dirty="0" smtClean="0">
                <a:latin typeface="Arial Narrow" pitchFamily="34" charset="0"/>
              </a:rPr>
              <a:t> masing-masing Kabupaten/Kota</a:t>
            </a:r>
          </a:p>
          <a:p>
            <a:pPr marL="712788" lvl="0" indent="-355600" algn="just" fontAlgn="base">
              <a:lnSpc>
                <a:spcPct val="90000"/>
              </a:lnSpc>
              <a:spcBef>
                <a:spcPts val="600"/>
              </a:spcBef>
              <a:spcAft>
                <a:spcPct val="0"/>
              </a:spcAft>
              <a:buAutoNum type="alphaLcPeriod"/>
            </a:pPr>
            <a:r>
              <a:rPr lang="id-ID" b="1" dirty="0" smtClean="0">
                <a:latin typeface="Arial Narrow" pitchFamily="34" charset="0"/>
              </a:rPr>
              <a:t>Pertemuan antara Pokja AMPL Provinsi dan Kabupaten/Kota terkait Finalisasi Target Universal Access tanggal 18 sd. 19 November 2014 di Bukittinggi</a:t>
            </a:r>
          </a:p>
        </p:txBody>
      </p:sp>
      <p:cxnSp>
        <p:nvCxnSpPr>
          <p:cNvPr id="19" name="Straight Connector 18"/>
          <p:cNvCxnSpPr/>
          <p:nvPr/>
        </p:nvCxnSpPr>
        <p:spPr>
          <a:xfrm>
            <a:off x="642910" y="1071546"/>
            <a:ext cx="7929618"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4348" y="85269"/>
            <a:ext cx="7715304" cy="771963"/>
          </a:xfrm>
          <a:prstGeom prst="roundRect">
            <a:avLst>
              <a:gd name="adj" fmla="val 32581"/>
            </a:avLst>
          </a:prstGeom>
          <a:gradFill>
            <a:gsLst>
              <a:gs pos="0">
                <a:schemeClr val="accent5">
                  <a:tint val="50000"/>
                  <a:satMod val="300000"/>
                </a:schemeClr>
              </a:gs>
              <a:gs pos="0">
                <a:schemeClr val="accent5">
                  <a:tint val="37000"/>
                  <a:satMod val="300000"/>
                </a:schemeClr>
              </a:gs>
              <a:gs pos="63000">
                <a:schemeClr val="accent5">
                  <a:tint val="15000"/>
                  <a:satMod val="350000"/>
                </a:schemeClr>
              </a:gs>
            </a:gsLst>
          </a:gradFill>
          <a:ln w="28575"/>
        </p:spPr>
        <p:style>
          <a:lnRef idx="1">
            <a:schemeClr val="accent5"/>
          </a:lnRef>
          <a:fillRef idx="2">
            <a:schemeClr val="accent5"/>
          </a:fillRef>
          <a:effectRef idx="1">
            <a:schemeClr val="accent5"/>
          </a:effectRef>
          <a:fontRef idx="minor">
            <a:schemeClr val="dk1"/>
          </a:fontRef>
        </p:style>
        <p:txBody>
          <a:bodyPr rtlCol="0" anchor="ctr"/>
          <a:lstStyle/>
          <a:p>
            <a:pPr algn="ctr"/>
            <a:endParaRPr lang="id-ID">
              <a:solidFill>
                <a:prstClr val="black"/>
              </a:solidFill>
            </a:endParaRPr>
          </a:p>
        </p:txBody>
      </p:sp>
      <p:graphicFrame>
        <p:nvGraphicFramePr>
          <p:cNvPr id="2" name="Table 1"/>
          <p:cNvGraphicFramePr>
            <a:graphicFrameLocks noGrp="1"/>
          </p:cNvGraphicFramePr>
          <p:nvPr/>
        </p:nvGraphicFramePr>
        <p:xfrm>
          <a:off x="285720" y="928661"/>
          <a:ext cx="8643966" cy="5643611"/>
        </p:xfrm>
        <a:graphic>
          <a:graphicData uri="http://schemas.openxmlformats.org/drawingml/2006/table">
            <a:tbl>
              <a:tblPr>
                <a:tableStyleId>{BDBED569-4797-4DF1-A0F4-6AAB3CD982D8}</a:tableStyleId>
              </a:tblPr>
              <a:tblGrid>
                <a:gridCol w="363192"/>
                <a:gridCol w="1982304"/>
                <a:gridCol w="699830"/>
                <a:gridCol w="699830"/>
                <a:gridCol w="699830"/>
                <a:gridCol w="699830"/>
                <a:gridCol w="699830"/>
                <a:gridCol w="699830"/>
                <a:gridCol w="699830"/>
                <a:gridCol w="699830"/>
                <a:gridCol w="699830"/>
              </a:tblGrid>
              <a:tr h="266923">
                <a:tc rowSpan="2">
                  <a:txBody>
                    <a:bodyPr/>
                    <a:lstStyle/>
                    <a:p>
                      <a:pPr algn="ctr" fontAlgn="ctr"/>
                      <a:endParaRPr lang="en-US" sz="1600" b="1" i="0" u="none" strike="noStrike" dirty="0">
                        <a:solidFill>
                          <a:srgbClr val="000000"/>
                        </a:solidFill>
                        <a:latin typeface="Arial Narrow" pitchFamily="34" charset="0"/>
                      </a:endParaRPr>
                    </a:p>
                  </a:txBody>
                  <a:tcPr marL="0" marR="36000" marT="0" marB="0" anchor="ct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DD71"/>
                    </a:solidFill>
                  </a:tcPr>
                </a:tc>
                <a:tc rowSpan="2">
                  <a:txBody>
                    <a:bodyPr/>
                    <a:lstStyle/>
                    <a:p>
                      <a:pPr algn="ctr" fontAlgn="ctr"/>
                      <a:r>
                        <a:rPr lang="en-US" sz="1600" b="1" u="none" strike="noStrike" dirty="0" smtClean="0">
                          <a:latin typeface="Arial Narrow" pitchFamily="34" charset="0"/>
                        </a:rPr>
                        <a:t>KAB/KOTA</a:t>
                      </a:r>
                      <a:endParaRPr lang="en-US"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DD71"/>
                    </a:solidFill>
                  </a:tcPr>
                </a:tc>
                <a:tc gridSpan="3">
                  <a:txBody>
                    <a:bodyPr/>
                    <a:lstStyle/>
                    <a:p>
                      <a:pPr algn="ctr" fontAlgn="ctr"/>
                      <a:r>
                        <a:rPr lang="id-ID" sz="1600" b="1" u="none" strike="noStrike" dirty="0" smtClean="0">
                          <a:latin typeface="Arial Narrow" pitchFamily="34" charset="0"/>
                        </a:rPr>
                        <a:t>AIR MINUM LAYAK</a:t>
                      </a:r>
                      <a:endParaRPr lang="en-US"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DD71"/>
                    </a:solidFill>
                  </a:tcPr>
                </a:tc>
                <a:tc hMerge="1">
                  <a:txBody>
                    <a:bodyPr/>
                    <a:lstStyle/>
                    <a:p>
                      <a:endParaRPr lang="en-US"/>
                    </a:p>
                  </a:txBody>
                  <a:tcPr/>
                </a:tc>
                <a:tc hMerge="1">
                  <a:txBody>
                    <a:bodyPr/>
                    <a:lstStyle/>
                    <a:p>
                      <a:endParaRPr lang="en-US"/>
                    </a:p>
                  </a:txBody>
                  <a:tcPr/>
                </a:tc>
                <a:tc gridSpan="3">
                  <a:txBody>
                    <a:bodyPr/>
                    <a:lstStyle/>
                    <a:p>
                      <a:pPr algn="ctr" fontAlgn="ctr"/>
                      <a:r>
                        <a:rPr lang="id-ID" sz="1600" b="1" u="none" strike="noStrike" dirty="0" smtClean="0">
                          <a:latin typeface="Arial Narrow" pitchFamily="34" charset="0"/>
                        </a:rPr>
                        <a:t>SANITASI LAYAK</a:t>
                      </a:r>
                      <a:endParaRPr lang="en-US"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DD71"/>
                    </a:solidFill>
                  </a:tcPr>
                </a:tc>
                <a:tc hMerge="1">
                  <a:txBody>
                    <a:bodyPr/>
                    <a:lstStyle/>
                    <a:p>
                      <a:endParaRPr lang="en-US"/>
                    </a:p>
                  </a:txBody>
                  <a:tcPr/>
                </a:tc>
                <a:tc hMerge="1">
                  <a:txBody>
                    <a:bodyPr/>
                    <a:lstStyle/>
                    <a:p>
                      <a:endParaRPr lang="en-US"/>
                    </a:p>
                  </a:txBody>
                  <a:tcPr/>
                </a:tc>
                <a:tc gridSpan="3">
                  <a:txBody>
                    <a:bodyPr/>
                    <a:lstStyle/>
                    <a:p>
                      <a:pPr algn="ctr" fontAlgn="ctr"/>
                      <a:r>
                        <a:rPr lang="id-ID" sz="1600" b="1" u="none" strike="noStrike" dirty="0" smtClean="0">
                          <a:latin typeface="Arial Narrow" pitchFamily="34" charset="0"/>
                        </a:rPr>
                        <a:t>RT KUMUH</a:t>
                      </a:r>
                      <a:endParaRPr lang="en-US"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DD71"/>
                    </a:solidFill>
                  </a:tcPr>
                </a:tc>
                <a:tc hMerge="1">
                  <a:txBody>
                    <a:bodyPr/>
                    <a:lstStyle/>
                    <a:p>
                      <a:endParaRPr lang="en-US"/>
                    </a:p>
                  </a:txBody>
                  <a:tcPr/>
                </a:tc>
                <a:tc hMerge="1">
                  <a:txBody>
                    <a:bodyPr/>
                    <a:lstStyle/>
                    <a:p>
                      <a:endParaRPr lang="en-US"/>
                    </a:p>
                  </a:txBody>
                  <a:tcPr/>
                </a:tc>
              </a:tr>
              <a:tr h="266923">
                <a:tc vMerge="1">
                  <a:txBody>
                    <a:bodyPr/>
                    <a:lstStyle/>
                    <a:p>
                      <a:endParaRPr lang="id-ID"/>
                    </a:p>
                  </a:txBody>
                  <a:tcPr/>
                </a:tc>
                <a:tc vMerge="1">
                  <a:txBody>
                    <a:bodyPr/>
                    <a:lstStyle/>
                    <a:p>
                      <a:endParaRPr lang="en-US"/>
                    </a:p>
                  </a:txBody>
                  <a:tcPr/>
                </a:tc>
                <a:tc>
                  <a:txBody>
                    <a:bodyPr/>
                    <a:lstStyle/>
                    <a:p>
                      <a:pPr algn="ctr" fontAlgn="ctr"/>
                      <a:r>
                        <a:rPr lang="id-ID" sz="1600" b="1" u="none" strike="noStrike" dirty="0" smtClean="0">
                          <a:latin typeface="Arial Narrow" pitchFamily="34" charset="0"/>
                        </a:rPr>
                        <a:t>2011</a:t>
                      </a:r>
                      <a:endParaRPr lang="en-US"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DD71"/>
                    </a:solidFill>
                  </a:tcPr>
                </a:tc>
                <a:tc>
                  <a:txBody>
                    <a:bodyPr/>
                    <a:lstStyle/>
                    <a:p>
                      <a:pPr algn="ctr" fontAlgn="ctr"/>
                      <a:r>
                        <a:rPr lang="id-ID" sz="1600" b="1" u="none" strike="noStrike" dirty="0" smtClean="0">
                          <a:latin typeface="Arial Narrow" pitchFamily="34" charset="0"/>
                        </a:rPr>
                        <a:t>2012</a:t>
                      </a:r>
                      <a:endParaRPr lang="en-US"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DD71"/>
                    </a:solidFill>
                  </a:tcPr>
                </a:tc>
                <a:tc>
                  <a:txBody>
                    <a:bodyPr/>
                    <a:lstStyle/>
                    <a:p>
                      <a:pPr algn="ctr" fontAlgn="ctr"/>
                      <a:r>
                        <a:rPr lang="id-ID" sz="1600" b="1" u="none" strike="noStrike" dirty="0" smtClean="0">
                          <a:latin typeface="Arial Narrow" pitchFamily="34" charset="0"/>
                        </a:rPr>
                        <a:t>2013</a:t>
                      </a:r>
                      <a:endParaRPr lang="en-US"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DD71"/>
                    </a:solidFill>
                  </a:tcPr>
                </a:tc>
                <a:tc>
                  <a:txBody>
                    <a:bodyPr/>
                    <a:lstStyle/>
                    <a:p>
                      <a:pPr algn="ctr" fontAlgn="ctr"/>
                      <a:r>
                        <a:rPr lang="id-ID" sz="1600" b="1" u="none" strike="noStrike" dirty="0" smtClean="0">
                          <a:latin typeface="Arial Narrow" pitchFamily="34" charset="0"/>
                        </a:rPr>
                        <a:t>2011</a:t>
                      </a:r>
                      <a:endParaRPr lang="en-US"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DD71"/>
                    </a:solidFill>
                  </a:tcPr>
                </a:tc>
                <a:tc>
                  <a:txBody>
                    <a:bodyPr/>
                    <a:lstStyle/>
                    <a:p>
                      <a:pPr algn="ctr" fontAlgn="ctr"/>
                      <a:r>
                        <a:rPr lang="id-ID" sz="1600" b="1" u="none" strike="noStrike" dirty="0" smtClean="0">
                          <a:latin typeface="Arial Narrow" pitchFamily="34" charset="0"/>
                        </a:rPr>
                        <a:t>2012</a:t>
                      </a:r>
                      <a:endParaRPr lang="en-US"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DD71"/>
                    </a:solidFill>
                  </a:tcPr>
                </a:tc>
                <a:tc>
                  <a:txBody>
                    <a:bodyPr/>
                    <a:lstStyle/>
                    <a:p>
                      <a:pPr algn="ctr" fontAlgn="ctr"/>
                      <a:r>
                        <a:rPr lang="id-ID" sz="1600" b="1" u="none" strike="noStrike" dirty="0" smtClean="0">
                          <a:latin typeface="Arial Narrow" pitchFamily="34" charset="0"/>
                        </a:rPr>
                        <a:t>2013</a:t>
                      </a:r>
                      <a:endParaRPr lang="en-US"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DD71"/>
                    </a:solidFill>
                  </a:tcPr>
                </a:tc>
                <a:tc>
                  <a:txBody>
                    <a:bodyPr/>
                    <a:lstStyle/>
                    <a:p>
                      <a:pPr algn="ctr" fontAlgn="ctr"/>
                      <a:r>
                        <a:rPr lang="id-ID" sz="1600" b="1" u="none" strike="noStrike" dirty="0" smtClean="0">
                          <a:latin typeface="Arial Narrow" pitchFamily="34" charset="0"/>
                        </a:rPr>
                        <a:t>2011</a:t>
                      </a:r>
                      <a:endParaRPr lang="en-US"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DD71"/>
                    </a:solidFill>
                  </a:tcPr>
                </a:tc>
                <a:tc>
                  <a:txBody>
                    <a:bodyPr/>
                    <a:lstStyle/>
                    <a:p>
                      <a:pPr algn="ctr" fontAlgn="ctr"/>
                      <a:r>
                        <a:rPr lang="id-ID" sz="1600" b="1" u="none" strike="noStrike" dirty="0" smtClean="0">
                          <a:latin typeface="Arial Narrow" pitchFamily="34" charset="0"/>
                        </a:rPr>
                        <a:t>2012</a:t>
                      </a:r>
                      <a:endParaRPr lang="en-US"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DD71"/>
                    </a:solidFill>
                  </a:tcPr>
                </a:tc>
                <a:tc>
                  <a:txBody>
                    <a:bodyPr/>
                    <a:lstStyle/>
                    <a:p>
                      <a:pPr algn="ctr" fontAlgn="ctr"/>
                      <a:r>
                        <a:rPr lang="id-ID" sz="1600" b="1" u="none" strike="noStrike" dirty="0" smtClean="0">
                          <a:latin typeface="Arial Narrow" pitchFamily="34" charset="0"/>
                        </a:rPr>
                        <a:t>2013</a:t>
                      </a:r>
                      <a:endParaRPr lang="en-US"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DD71"/>
                    </a:solidFill>
                  </a:tcPr>
                </a:tc>
              </a:tr>
              <a:tr h="268935">
                <a:tc>
                  <a:txBody>
                    <a:bodyPr/>
                    <a:lstStyle/>
                    <a:p>
                      <a:pPr algn="ctr" fontAlgn="ctr"/>
                      <a:r>
                        <a:rPr lang="id-ID" sz="1600" b="1" i="0" u="none" strike="noStrike" dirty="0" smtClean="0">
                          <a:solidFill>
                            <a:srgbClr val="000000"/>
                          </a:solidFill>
                          <a:latin typeface="Arial Narrow"/>
                        </a:rPr>
                        <a:t>1</a:t>
                      </a:r>
                      <a:endParaRPr lang="id-ID" sz="1600" b="1" i="0" u="none" strike="noStrike" dirty="0">
                        <a:solidFill>
                          <a:srgbClr val="000000"/>
                        </a:solidFill>
                        <a:latin typeface="Arial Narrow"/>
                      </a:endParaRPr>
                    </a:p>
                  </a:txBody>
                  <a:tcPr marL="9525" marR="9525" marT="9525" marB="0" anchor="ct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l" fontAlgn="ctr"/>
                      <a:r>
                        <a:rPr lang="id-ID" sz="1600" b="1" i="0" u="none" strike="noStrike" dirty="0">
                          <a:solidFill>
                            <a:srgbClr val="000000"/>
                          </a:solidFill>
                          <a:latin typeface="Arial Narrow"/>
                        </a:rPr>
                        <a:t>Kab. Kep.Mentawai</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   30,30 </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   47,74 </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   59,60 </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8,54</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18,25</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21,05</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34,22</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27,89</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smtClean="0">
                          <a:latin typeface="Arial Narrow" pitchFamily="34" charset="0"/>
                        </a:rPr>
                        <a:t>21,30</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r>
              <a:tr h="268935">
                <a:tc>
                  <a:txBody>
                    <a:bodyPr/>
                    <a:lstStyle/>
                    <a:p>
                      <a:pPr algn="ctr" fontAlgn="ctr"/>
                      <a:r>
                        <a:rPr lang="id-ID" sz="1600" b="1" i="0" u="none" strike="noStrike" dirty="0" smtClean="0">
                          <a:solidFill>
                            <a:srgbClr val="000000"/>
                          </a:solidFill>
                          <a:latin typeface="Arial Narrow"/>
                        </a:rPr>
                        <a:t>2</a:t>
                      </a:r>
                      <a:endParaRPr lang="id-ID" sz="1600" b="1" i="0" u="none" strike="noStrike" dirty="0">
                        <a:solidFill>
                          <a:srgbClr val="000000"/>
                        </a:solidFill>
                        <a:latin typeface="Arial Narrow"/>
                      </a:endParaRPr>
                    </a:p>
                  </a:txBody>
                  <a:tcPr marL="9525" marR="9525" marT="9525" marB="0" anchor="ct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l" fontAlgn="ctr"/>
                      <a:r>
                        <a:rPr lang="id-ID" sz="1600" b="1" i="0" u="none" strike="noStrike" dirty="0">
                          <a:solidFill>
                            <a:srgbClr val="000000"/>
                          </a:solidFill>
                          <a:latin typeface="Arial Narrow"/>
                        </a:rPr>
                        <a:t>Kab. Pesisir Selatan</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   47,31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   51,01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   71,25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44,97</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42,16</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46,07</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12,88</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13,37</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7,64</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r>
              <a:tr h="268935">
                <a:tc>
                  <a:txBody>
                    <a:bodyPr/>
                    <a:lstStyle/>
                    <a:p>
                      <a:pPr algn="ctr" fontAlgn="ctr"/>
                      <a:r>
                        <a:rPr lang="id-ID" sz="1600" b="1" i="0" u="none" strike="noStrike" dirty="0" smtClean="0">
                          <a:solidFill>
                            <a:srgbClr val="000000"/>
                          </a:solidFill>
                          <a:latin typeface="Arial Narrow"/>
                        </a:rPr>
                        <a:t>3</a:t>
                      </a:r>
                      <a:endParaRPr lang="id-ID" sz="1600" b="1" i="0" u="none" strike="noStrike" dirty="0">
                        <a:solidFill>
                          <a:srgbClr val="000000"/>
                        </a:solidFill>
                        <a:latin typeface="Arial Narrow"/>
                      </a:endParaRPr>
                    </a:p>
                  </a:txBody>
                  <a:tcPr marL="9525" marR="9525" marT="9525" marB="0" anchor="ct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l" fontAlgn="ctr"/>
                      <a:r>
                        <a:rPr lang="id-ID" sz="1600" b="1" i="0" u="none" strike="noStrike" dirty="0">
                          <a:solidFill>
                            <a:srgbClr val="000000"/>
                          </a:solidFill>
                          <a:latin typeface="Arial Narrow"/>
                        </a:rPr>
                        <a:t>Kab. Solok</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   45,16 </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50,78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55,37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34,86</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31,4</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24,58</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15,99</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16,19</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17,92</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r>
              <a:tr h="268935">
                <a:tc>
                  <a:txBody>
                    <a:bodyPr/>
                    <a:lstStyle/>
                    <a:p>
                      <a:pPr algn="ctr" fontAlgn="ctr"/>
                      <a:r>
                        <a:rPr lang="id-ID" sz="1600" b="1" i="0" u="none" strike="noStrike" dirty="0" smtClean="0">
                          <a:solidFill>
                            <a:srgbClr val="000000"/>
                          </a:solidFill>
                          <a:latin typeface="Arial Narrow"/>
                        </a:rPr>
                        <a:t>4</a:t>
                      </a:r>
                      <a:endParaRPr lang="id-ID" sz="1600" b="1" i="0" u="none" strike="noStrike" dirty="0">
                        <a:solidFill>
                          <a:srgbClr val="000000"/>
                        </a:solidFill>
                        <a:latin typeface="Arial Narrow"/>
                      </a:endParaRPr>
                    </a:p>
                  </a:txBody>
                  <a:tcPr marL="9525" marR="9525" marT="9525" marB="0" anchor="ct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l" fontAlgn="ctr"/>
                      <a:r>
                        <a:rPr lang="id-ID" sz="1600" b="1" i="0" u="none" strike="noStrike" dirty="0">
                          <a:solidFill>
                            <a:srgbClr val="000000"/>
                          </a:solidFill>
                          <a:latin typeface="Arial Narrow"/>
                        </a:rPr>
                        <a:t>Kab. Sijunjung</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   45,73 </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   46,65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   48,16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40,69</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42,56</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36,68</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smtClean="0">
                          <a:latin typeface="Arial Narrow" pitchFamily="34" charset="0"/>
                        </a:rPr>
                        <a:t>18,80</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13,24</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11,63</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r>
              <a:tr h="268935">
                <a:tc>
                  <a:txBody>
                    <a:bodyPr/>
                    <a:lstStyle/>
                    <a:p>
                      <a:pPr algn="ctr" fontAlgn="ctr"/>
                      <a:r>
                        <a:rPr lang="id-ID" sz="1600" b="1" i="0" u="none" strike="noStrike" dirty="0" smtClean="0">
                          <a:solidFill>
                            <a:srgbClr val="000000"/>
                          </a:solidFill>
                          <a:latin typeface="Arial Narrow"/>
                        </a:rPr>
                        <a:t>5</a:t>
                      </a:r>
                      <a:endParaRPr lang="id-ID" sz="1600" b="1" i="0" u="none" strike="noStrike" dirty="0">
                        <a:solidFill>
                          <a:srgbClr val="000000"/>
                        </a:solidFill>
                        <a:latin typeface="Arial Narrow"/>
                      </a:endParaRPr>
                    </a:p>
                  </a:txBody>
                  <a:tcPr marL="9525" marR="9525" marT="9525" marB="0" anchor="ct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l" fontAlgn="ctr"/>
                      <a:r>
                        <a:rPr lang="id-ID" sz="1600" b="1" i="0" u="none" strike="noStrike" dirty="0">
                          <a:solidFill>
                            <a:srgbClr val="000000"/>
                          </a:solidFill>
                          <a:latin typeface="Arial Narrow"/>
                        </a:rPr>
                        <a:t>Kab. Tanah Datar</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   61,80 </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   65,56 </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59,71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49,56</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43,94</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34,2</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12,12</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smtClean="0">
                          <a:latin typeface="Arial Narrow" pitchFamily="34" charset="0"/>
                        </a:rPr>
                        <a:t>10,40</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10,72</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r>
              <a:tr h="268935">
                <a:tc>
                  <a:txBody>
                    <a:bodyPr/>
                    <a:lstStyle/>
                    <a:p>
                      <a:pPr algn="ctr" fontAlgn="ctr"/>
                      <a:r>
                        <a:rPr lang="id-ID" sz="1600" b="1" i="0" u="none" strike="noStrike" dirty="0" smtClean="0">
                          <a:solidFill>
                            <a:srgbClr val="000000"/>
                          </a:solidFill>
                          <a:latin typeface="Arial Narrow"/>
                        </a:rPr>
                        <a:t>6</a:t>
                      </a:r>
                      <a:endParaRPr lang="id-ID" sz="1600" b="1" i="0" u="none" strike="noStrike" dirty="0">
                        <a:solidFill>
                          <a:srgbClr val="000000"/>
                        </a:solidFill>
                        <a:latin typeface="Arial Narrow"/>
                      </a:endParaRPr>
                    </a:p>
                  </a:txBody>
                  <a:tcPr marL="9525" marR="9525" marT="9525" marB="0" anchor="ct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l" fontAlgn="ctr"/>
                      <a:r>
                        <a:rPr lang="id-ID" sz="1600" b="1" i="0" u="none" strike="noStrike" dirty="0">
                          <a:solidFill>
                            <a:srgbClr val="000000"/>
                          </a:solidFill>
                          <a:latin typeface="Arial Narrow"/>
                        </a:rPr>
                        <a:t>Kab. Padang Pariaman</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   46,87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   56,23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   62,32 </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25,6</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31,85</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24,38</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smtClean="0">
                          <a:latin typeface="Arial Narrow" pitchFamily="34" charset="0"/>
                        </a:rPr>
                        <a:t>14,10</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9,93</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smtClean="0">
                          <a:latin typeface="Arial Narrow" pitchFamily="34" charset="0"/>
                        </a:rPr>
                        <a:t>10,20</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r>
              <a:tr h="268935">
                <a:tc>
                  <a:txBody>
                    <a:bodyPr/>
                    <a:lstStyle/>
                    <a:p>
                      <a:pPr algn="ctr" fontAlgn="ctr"/>
                      <a:r>
                        <a:rPr lang="id-ID" sz="1600" b="1" i="0" u="none" strike="noStrike" dirty="0" smtClean="0">
                          <a:solidFill>
                            <a:srgbClr val="000000"/>
                          </a:solidFill>
                          <a:latin typeface="Arial Narrow"/>
                        </a:rPr>
                        <a:t>7</a:t>
                      </a:r>
                      <a:endParaRPr lang="id-ID" sz="1600" b="1" i="0" u="none" strike="noStrike" dirty="0">
                        <a:solidFill>
                          <a:srgbClr val="000000"/>
                        </a:solidFill>
                        <a:latin typeface="Arial Narrow"/>
                      </a:endParaRPr>
                    </a:p>
                  </a:txBody>
                  <a:tcPr marL="9525" marR="9525" marT="9525" marB="0" anchor="ct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l" fontAlgn="ctr"/>
                      <a:r>
                        <a:rPr lang="id-ID" sz="1600" b="1" i="0" u="none" strike="noStrike">
                          <a:solidFill>
                            <a:srgbClr val="000000"/>
                          </a:solidFill>
                          <a:latin typeface="Arial Narrow"/>
                        </a:rPr>
                        <a:t>Kab. Agam</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53,60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   61,19 </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66,39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39,07</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47,31</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49,29</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13,47</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11,85</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11,32</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r>
              <a:tr h="268935">
                <a:tc>
                  <a:txBody>
                    <a:bodyPr/>
                    <a:lstStyle/>
                    <a:p>
                      <a:pPr algn="ctr" fontAlgn="ctr"/>
                      <a:r>
                        <a:rPr lang="id-ID" sz="1600" b="1" i="0" u="none" strike="noStrike" dirty="0" smtClean="0">
                          <a:solidFill>
                            <a:srgbClr val="000000"/>
                          </a:solidFill>
                          <a:latin typeface="Arial Narrow"/>
                        </a:rPr>
                        <a:t>8</a:t>
                      </a:r>
                      <a:endParaRPr lang="id-ID" sz="1600" b="1" i="0" u="none" strike="noStrike" dirty="0">
                        <a:solidFill>
                          <a:srgbClr val="000000"/>
                        </a:solidFill>
                        <a:latin typeface="Arial Narrow"/>
                      </a:endParaRPr>
                    </a:p>
                  </a:txBody>
                  <a:tcPr marL="9525" marR="9525" marT="9525" marB="0" anchor="ct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l" fontAlgn="ctr"/>
                      <a:r>
                        <a:rPr lang="id-ID" sz="1600" b="1" i="0" u="none" strike="noStrike" dirty="0">
                          <a:solidFill>
                            <a:srgbClr val="000000"/>
                          </a:solidFill>
                          <a:latin typeface="Arial Narrow"/>
                        </a:rPr>
                        <a:t>Kab. Lima Puluh Kota</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   53,00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   56,78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   57,32 </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21,06</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26,96</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23,73</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17,72</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smtClean="0">
                          <a:latin typeface="Arial Narrow" pitchFamily="34" charset="0"/>
                        </a:rPr>
                        <a:t>13,70</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9,61</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r>
              <a:tr h="268935">
                <a:tc>
                  <a:txBody>
                    <a:bodyPr/>
                    <a:lstStyle/>
                    <a:p>
                      <a:pPr algn="ctr" fontAlgn="ctr"/>
                      <a:r>
                        <a:rPr lang="id-ID" sz="1600" b="1" i="0" u="none" strike="noStrike" dirty="0" smtClean="0">
                          <a:solidFill>
                            <a:srgbClr val="000000"/>
                          </a:solidFill>
                          <a:latin typeface="Arial Narrow"/>
                        </a:rPr>
                        <a:t>9</a:t>
                      </a:r>
                      <a:endParaRPr lang="id-ID" sz="1600" b="1" i="0" u="none" strike="noStrike" dirty="0">
                        <a:solidFill>
                          <a:srgbClr val="000000"/>
                        </a:solidFill>
                        <a:latin typeface="Arial Narrow"/>
                      </a:endParaRPr>
                    </a:p>
                  </a:txBody>
                  <a:tcPr marL="9525" marR="9525" marT="9525" marB="0" anchor="ct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l" fontAlgn="ctr"/>
                      <a:r>
                        <a:rPr lang="id-ID" sz="1600" b="1" i="0" u="none" strike="noStrike" dirty="0">
                          <a:solidFill>
                            <a:srgbClr val="000000"/>
                          </a:solidFill>
                          <a:latin typeface="Arial Narrow"/>
                        </a:rPr>
                        <a:t>Kab. Pasaman</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45,85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49,14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56,51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20,45</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28,72</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23,07</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27,29</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20,75</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25,03</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r>
              <a:tr h="268935">
                <a:tc>
                  <a:txBody>
                    <a:bodyPr/>
                    <a:lstStyle/>
                    <a:p>
                      <a:pPr algn="ctr" fontAlgn="ctr"/>
                      <a:r>
                        <a:rPr lang="id-ID" sz="1600" b="1" i="0" u="none" strike="noStrike" dirty="0" smtClean="0">
                          <a:solidFill>
                            <a:srgbClr val="000000"/>
                          </a:solidFill>
                          <a:latin typeface="Arial Narrow"/>
                        </a:rPr>
                        <a:t>10</a:t>
                      </a:r>
                      <a:endParaRPr lang="id-ID" sz="1600" b="1" i="0" u="none" strike="noStrike" dirty="0">
                        <a:solidFill>
                          <a:srgbClr val="000000"/>
                        </a:solidFill>
                        <a:latin typeface="Arial Narrow"/>
                      </a:endParaRPr>
                    </a:p>
                  </a:txBody>
                  <a:tcPr marL="9525" marR="9525" marT="9525" marB="0" anchor="ct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l" fontAlgn="ctr"/>
                      <a:r>
                        <a:rPr lang="id-ID" sz="1600" b="1" i="0" u="none" strike="noStrike" dirty="0">
                          <a:solidFill>
                            <a:srgbClr val="000000"/>
                          </a:solidFill>
                          <a:latin typeface="Arial Narrow"/>
                        </a:rPr>
                        <a:t>Kab. Solok Selatan</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   41,64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   46,16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   67,29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19,51</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19,23</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21,46</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19,42</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19,22</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14,11</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r>
              <a:tr h="268935">
                <a:tc>
                  <a:txBody>
                    <a:bodyPr/>
                    <a:lstStyle/>
                    <a:p>
                      <a:pPr algn="ctr" fontAlgn="ctr"/>
                      <a:r>
                        <a:rPr lang="id-ID" sz="1600" b="1" i="0" u="none" strike="noStrike" dirty="0" smtClean="0">
                          <a:solidFill>
                            <a:srgbClr val="000000"/>
                          </a:solidFill>
                          <a:latin typeface="Arial Narrow"/>
                        </a:rPr>
                        <a:t>11</a:t>
                      </a:r>
                      <a:endParaRPr lang="id-ID" sz="1600" b="1" i="0" u="none" strike="noStrike" dirty="0">
                        <a:solidFill>
                          <a:srgbClr val="000000"/>
                        </a:solidFill>
                        <a:latin typeface="Arial Narrow"/>
                      </a:endParaRPr>
                    </a:p>
                  </a:txBody>
                  <a:tcPr marL="9525" marR="9525" marT="9525" marB="0" anchor="ct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l" fontAlgn="ctr"/>
                      <a:r>
                        <a:rPr lang="id-ID" sz="1600" b="1" i="0" u="none" strike="noStrike" dirty="0">
                          <a:solidFill>
                            <a:srgbClr val="000000"/>
                          </a:solidFill>
                          <a:latin typeface="Arial Narrow"/>
                        </a:rPr>
                        <a:t>Kab. Dharmasraya</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53,11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47,40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52,95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56,08</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46,03</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45,32</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smtClean="0">
                          <a:latin typeface="Arial Narrow" pitchFamily="34" charset="0"/>
                        </a:rPr>
                        <a:t>5,00</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10,43</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6,23</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r>
              <a:tr h="268935">
                <a:tc>
                  <a:txBody>
                    <a:bodyPr/>
                    <a:lstStyle/>
                    <a:p>
                      <a:pPr algn="ctr" fontAlgn="ctr"/>
                      <a:r>
                        <a:rPr lang="id-ID" sz="1600" b="1" i="0" u="none" strike="noStrike" dirty="0" smtClean="0">
                          <a:solidFill>
                            <a:srgbClr val="000000"/>
                          </a:solidFill>
                          <a:latin typeface="Arial Narrow"/>
                        </a:rPr>
                        <a:t>12</a:t>
                      </a:r>
                      <a:endParaRPr lang="id-ID" sz="1600" b="1" i="0" u="none" strike="noStrike" dirty="0">
                        <a:solidFill>
                          <a:srgbClr val="000000"/>
                        </a:solidFill>
                        <a:latin typeface="Arial Narrow"/>
                      </a:endParaRPr>
                    </a:p>
                  </a:txBody>
                  <a:tcPr marL="9525" marR="9525" marT="9525" marB="0" anchor="ct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l" fontAlgn="ctr"/>
                      <a:r>
                        <a:rPr lang="id-ID" sz="1600" b="1" i="0" u="none" strike="noStrike" dirty="0">
                          <a:solidFill>
                            <a:srgbClr val="000000"/>
                          </a:solidFill>
                          <a:latin typeface="Arial Narrow"/>
                        </a:rPr>
                        <a:t>Kab. Pasaman Barat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   35,64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   37,30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   39,79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19,72</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21,41</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27,38</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20,86</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21,98</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21,38</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r>
              <a:tr h="268935">
                <a:tc>
                  <a:txBody>
                    <a:bodyPr/>
                    <a:lstStyle/>
                    <a:p>
                      <a:pPr algn="ctr" fontAlgn="ctr"/>
                      <a:r>
                        <a:rPr lang="id-ID" sz="1600" b="1" i="0" u="none" strike="noStrike" dirty="0" smtClean="0">
                          <a:solidFill>
                            <a:srgbClr val="000000"/>
                          </a:solidFill>
                          <a:latin typeface="Arial Narrow"/>
                        </a:rPr>
                        <a:t>13</a:t>
                      </a:r>
                      <a:endParaRPr lang="id-ID" sz="1600" b="1" i="0" u="none" strike="noStrike" dirty="0">
                        <a:solidFill>
                          <a:srgbClr val="000000"/>
                        </a:solidFill>
                        <a:latin typeface="Arial Narrow"/>
                      </a:endParaRPr>
                    </a:p>
                  </a:txBody>
                  <a:tcPr marL="9525" marR="9525" marT="9525" marB="0" anchor="ct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l" fontAlgn="ctr"/>
                      <a:r>
                        <a:rPr lang="id-ID" sz="1600" b="1" i="0" u="none" strike="noStrike" dirty="0">
                          <a:solidFill>
                            <a:srgbClr val="000000"/>
                          </a:solidFill>
                          <a:latin typeface="Arial Narrow"/>
                        </a:rPr>
                        <a:t>Kota Padang</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80,23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86,15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78,57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75,86</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74,03</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79,67</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6,18</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5,55</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7,48</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r>
              <a:tr h="268935">
                <a:tc>
                  <a:txBody>
                    <a:bodyPr/>
                    <a:lstStyle/>
                    <a:p>
                      <a:pPr algn="ctr" fontAlgn="ctr"/>
                      <a:r>
                        <a:rPr lang="id-ID" sz="1600" b="1" i="0" u="none" strike="noStrike" dirty="0" smtClean="0">
                          <a:solidFill>
                            <a:srgbClr val="000000"/>
                          </a:solidFill>
                          <a:latin typeface="Arial Narrow"/>
                        </a:rPr>
                        <a:t>14</a:t>
                      </a:r>
                      <a:endParaRPr lang="id-ID" sz="1600" b="1" i="0" u="none" strike="noStrike" dirty="0">
                        <a:solidFill>
                          <a:srgbClr val="000000"/>
                        </a:solidFill>
                        <a:latin typeface="Arial Narrow"/>
                      </a:endParaRPr>
                    </a:p>
                  </a:txBody>
                  <a:tcPr marL="9525" marR="9525" marT="9525" marB="0" anchor="ct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l" fontAlgn="ctr"/>
                      <a:r>
                        <a:rPr lang="id-ID" sz="1600" b="1" i="0" u="none" strike="noStrike" dirty="0">
                          <a:solidFill>
                            <a:srgbClr val="000000"/>
                          </a:solidFill>
                          <a:latin typeface="Arial Narrow"/>
                        </a:rPr>
                        <a:t>Kota Solok</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   94,02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   92,38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   92,28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77,73</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85,58</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87,32</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6,43</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4,88</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smtClean="0">
                          <a:latin typeface="Arial Narrow" pitchFamily="34" charset="0"/>
                        </a:rPr>
                        <a:t>4,50</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r>
              <a:tr h="268935">
                <a:tc>
                  <a:txBody>
                    <a:bodyPr/>
                    <a:lstStyle/>
                    <a:p>
                      <a:pPr algn="ctr" fontAlgn="ctr"/>
                      <a:r>
                        <a:rPr lang="id-ID" sz="1600" b="1" i="0" u="none" strike="noStrike" dirty="0" smtClean="0">
                          <a:solidFill>
                            <a:srgbClr val="000000"/>
                          </a:solidFill>
                          <a:latin typeface="Arial Narrow"/>
                        </a:rPr>
                        <a:t>15</a:t>
                      </a:r>
                      <a:endParaRPr lang="id-ID" sz="1600" b="1" i="0" u="none" strike="noStrike" dirty="0">
                        <a:solidFill>
                          <a:srgbClr val="000000"/>
                        </a:solidFill>
                        <a:latin typeface="Arial Narrow"/>
                      </a:endParaRPr>
                    </a:p>
                  </a:txBody>
                  <a:tcPr marL="9525" marR="9525" marT="9525" marB="0" anchor="ct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l" fontAlgn="ctr"/>
                      <a:r>
                        <a:rPr lang="id-ID" sz="1600" b="1" i="0" u="none" strike="noStrike" dirty="0">
                          <a:solidFill>
                            <a:srgbClr val="000000"/>
                          </a:solidFill>
                          <a:latin typeface="Arial Narrow"/>
                        </a:rPr>
                        <a:t>Kota Sawahlunto</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83,62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83,12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83,33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74,49</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75,35</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70,59</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7,83</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9,73</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smtClean="0">
                          <a:latin typeface="Arial Narrow" pitchFamily="34" charset="0"/>
                        </a:rPr>
                        <a:t>8,70</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r>
              <a:tr h="268935">
                <a:tc>
                  <a:txBody>
                    <a:bodyPr/>
                    <a:lstStyle/>
                    <a:p>
                      <a:pPr algn="ctr" fontAlgn="ctr"/>
                      <a:r>
                        <a:rPr lang="id-ID" sz="1600" b="1" i="0" u="none" strike="noStrike" dirty="0" smtClean="0">
                          <a:solidFill>
                            <a:srgbClr val="000000"/>
                          </a:solidFill>
                          <a:latin typeface="Arial Narrow"/>
                        </a:rPr>
                        <a:t>16</a:t>
                      </a:r>
                      <a:endParaRPr lang="id-ID" sz="1600" b="1" i="0" u="none" strike="noStrike" dirty="0">
                        <a:solidFill>
                          <a:srgbClr val="000000"/>
                        </a:solidFill>
                        <a:latin typeface="Arial Narrow"/>
                      </a:endParaRPr>
                    </a:p>
                  </a:txBody>
                  <a:tcPr marL="9525" marR="9525" marT="9525" marB="0" anchor="ct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l" fontAlgn="ctr"/>
                      <a:r>
                        <a:rPr lang="id-ID" sz="1600" b="1" i="0" u="none" strike="noStrike" dirty="0">
                          <a:solidFill>
                            <a:srgbClr val="000000"/>
                          </a:solidFill>
                          <a:latin typeface="Arial Narrow"/>
                        </a:rPr>
                        <a:t>Kota Padang Panjang</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   89,79 </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   90,78 </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   90,69 </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65,61</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73,95</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74,04</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8,77</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8,63</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6,75</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r>
              <a:tr h="268935">
                <a:tc>
                  <a:txBody>
                    <a:bodyPr/>
                    <a:lstStyle/>
                    <a:p>
                      <a:pPr algn="ctr" fontAlgn="ctr"/>
                      <a:r>
                        <a:rPr lang="id-ID" sz="1600" b="1" i="0" u="none" strike="noStrike" dirty="0" smtClean="0">
                          <a:solidFill>
                            <a:srgbClr val="000000"/>
                          </a:solidFill>
                          <a:latin typeface="Arial Narrow"/>
                        </a:rPr>
                        <a:t>17</a:t>
                      </a:r>
                      <a:endParaRPr lang="id-ID" sz="1600" b="1" i="0" u="none" strike="noStrike" dirty="0">
                        <a:solidFill>
                          <a:srgbClr val="000000"/>
                        </a:solidFill>
                        <a:latin typeface="Arial Narrow"/>
                      </a:endParaRPr>
                    </a:p>
                  </a:txBody>
                  <a:tcPr marL="9525" marR="9525" marT="9525" marB="0" anchor="ct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l" fontAlgn="ctr"/>
                      <a:r>
                        <a:rPr lang="id-ID" sz="1600" b="1" i="0" u="none" strike="noStrike">
                          <a:solidFill>
                            <a:srgbClr val="000000"/>
                          </a:solidFill>
                          <a:latin typeface="Arial Narrow"/>
                        </a:rPr>
                        <a:t>Kota Bukit Tinggi</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89,07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90,85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75,36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86,93</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78,51</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93,12</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5,72</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5,62</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6,52</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chemeClr val="bg1"/>
                    </a:solidFill>
                  </a:tcPr>
                </a:tc>
              </a:tr>
              <a:tr h="268935">
                <a:tc>
                  <a:txBody>
                    <a:bodyPr/>
                    <a:lstStyle/>
                    <a:p>
                      <a:pPr algn="ctr" fontAlgn="ctr"/>
                      <a:r>
                        <a:rPr lang="id-ID" sz="1600" b="1" i="0" u="none" strike="noStrike" dirty="0" smtClean="0">
                          <a:solidFill>
                            <a:srgbClr val="000000"/>
                          </a:solidFill>
                          <a:latin typeface="Arial Narrow"/>
                        </a:rPr>
                        <a:t>18</a:t>
                      </a:r>
                      <a:endParaRPr lang="id-ID" sz="1600" b="1" i="0" u="none" strike="noStrike" dirty="0">
                        <a:solidFill>
                          <a:srgbClr val="000000"/>
                        </a:solidFill>
                        <a:latin typeface="Arial Narrow"/>
                      </a:endParaRPr>
                    </a:p>
                  </a:txBody>
                  <a:tcPr marL="9525" marR="9525" marT="9525" marB="0" anchor="ct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l" fontAlgn="ctr"/>
                      <a:r>
                        <a:rPr lang="id-ID" sz="1600" b="1" i="0" u="none" strike="noStrike">
                          <a:solidFill>
                            <a:srgbClr val="000000"/>
                          </a:solidFill>
                          <a:latin typeface="Arial Narrow"/>
                        </a:rPr>
                        <a:t>Kota Payakumbuh</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   90,82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   88,46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   90,61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77,87</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smtClean="0">
                          <a:latin typeface="Arial Narrow" pitchFamily="34" charset="0"/>
                        </a:rPr>
                        <a:t>76,20</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a:latin typeface="Arial Narrow" pitchFamily="34" charset="0"/>
                        </a:rPr>
                        <a:t>77,74</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6,37</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a:latin typeface="Arial Narrow" pitchFamily="34" charset="0"/>
                        </a:rPr>
                        <a:t>7,62</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c>
                  <a:txBody>
                    <a:bodyPr/>
                    <a:lstStyle/>
                    <a:p>
                      <a:pPr algn="r" rtl="0" fontAlgn="ctr"/>
                      <a:r>
                        <a:rPr lang="id-ID" sz="1600" b="1" u="none" strike="noStrike" dirty="0" smtClean="0">
                          <a:latin typeface="Arial Narrow" pitchFamily="34" charset="0"/>
                        </a:rPr>
                        <a:t>6,70</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solidFill>
                      <a:srgbClr val="F4F7ED"/>
                    </a:solidFill>
                  </a:tcPr>
                </a:tc>
              </a:tr>
              <a:tr h="268935">
                <a:tc>
                  <a:txBody>
                    <a:bodyPr/>
                    <a:lstStyle/>
                    <a:p>
                      <a:pPr algn="ctr" fontAlgn="ctr"/>
                      <a:r>
                        <a:rPr lang="id-ID" sz="1600" b="1" i="0" u="none" strike="noStrike" dirty="0" smtClean="0">
                          <a:solidFill>
                            <a:srgbClr val="000000"/>
                          </a:solidFill>
                          <a:latin typeface="Arial Narrow"/>
                        </a:rPr>
                        <a:t>19</a:t>
                      </a:r>
                      <a:endParaRPr lang="id-ID" sz="1600" b="1" i="0" u="none" strike="noStrike" dirty="0">
                        <a:solidFill>
                          <a:srgbClr val="000000"/>
                        </a:solidFill>
                        <a:latin typeface="Arial Narrow"/>
                      </a:endParaRPr>
                    </a:p>
                  </a:txBody>
                  <a:tcPr marL="9525" marR="9525" marT="9525" marB="0" anchor="ct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l" fontAlgn="ctr"/>
                      <a:r>
                        <a:rPr lang="id-ID" sz="1600" b="1" i="0" u="none" strike="noStrike" dirty="0">
                          <a:solidFill>
                            <a:srgbClr val="000000"/>
                          </a:solidFill>
                          <a:latin typeface="Arial Narrow"/>
                        </a:rPr>
                        <a:t>Kota Pariaman</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67,74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   68,81 </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   75,50 </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59,47</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57,38</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74,52</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1600" b="1" u="none" strike="noStrike">
                          <a:latin typeface="Arial Narrow" pitchFamily="34" charset="0"/>
                        </a:rPr>
                        <a:t>7,55</a:t>
                      </a:r>
                      <a:endParaRPr lang="id-ID" sz="1600" b="1" i="0" u="none" strike="noStrike">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7,74</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1600" b="1" u="none" strike="noStrike" dirty="0">
                          <a:latin typeface="Arial Narrow" pitchFamily="34" charset="0"/>
                        </a:rPr>
                        <a:t>2,31</a:t>
                      </a:r>
                      <a:endParaRPr lang="id-ID" sz="1600" b="1" i="0" u="none" strike="noStrike" dirty="0">
                        <a:solidFill>
                          <a:srgbClr val="000000"/>
                        </a:solidFill>
                        <a:latin typeface="Arial Narrow" pitchFamily="34" charset="0"/>
                      </a:endParaRPr>
                    </a:p>
                  </a:txBody>
                  <a:tcPr marL="0" marR="36000" marT="0" marB="0" anchor="ct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428596" y="139463"/>
            <a:ext cx="8286808" cy="707886"/>
          </a:xfrm>
          <a:prstGeom prst="rect">
            <a:avLst/>
          </a:prstGeom>
        </p:spPr>
        <p:txBody>
          <a:bodyPr wrap="square">
            <a:spAutoFit/>
          </a:bodyPr>
          <a:lstStyle/>
          <a:p>
            <a:pPr algn="ctr" fontAlgn="ctr"/>
            <a:r>
              <a:rPr lang="id-ID" sz="2000" b="1" dirty="0" smtClean="0">
                <a:solidFill>
                  <a:srgbClr val="000000"/>
                </a:solidFill>
                <a:latin typeface="Arial Narrow" pitchFamily="34" charset="0"/>
              </a:rPr>
              <a:t>Capaian Air Minum Layak, Sanitasi Layak dan Rumah Tangga Kumuh </a:t>
            </a:r>
          </a:p>
          <a:p>
            <a:pPr algn="ctr" fontAlgn="ctr"/>
            <a:r>
              <a:rPr lang="id-ID" sz="2000" b="1" dirty="0" smtClean="0">
                <a:solidFill>
                  <a:srgbClr val="000000"/>
                </a:solidFill>
                <a:latin typeface="Arial Narrow" pitchFamily="34" charset="0"/>
              </a:rPr>
              <a:t>M</a:t>
            </a:r>
            <a:r>
              <a:rPr lang="en-US" sz="2000" b="1" dirty="0" err="1" smtClean="0">
                <a:solidFill>
                  <a:srgbClr val="000000"/>
                </a:solidFill>
                <a:latin typeface="Arial Narrow" pitchFamily="34" charset="0"/>
              </a:rPr>
              <a:t>enurut</a:t>
            </a:r>
            <a:r>
              <a:rPr lang="en-US" sz="2000" b="1" dirty="0" smtClean="0">
                <a:solidFill>
                  <a:srgbClr val="000000"/>
                </a:solidFill>
                <a:latin typeface="Arial Narrow" pitchFamily="34" charset="0"/>
              </a:rPr>
              <a:t> </a:t>
            </a:r>
            <a:r>
              <a:rPr lang="en-US" sz="2000" b="1" dirty="0" err="1" smtClean="0">
                <a:solidFill>
                  <a:srgbClr val="000000"/>
                </a:solidFill>
                <a:latin typeface="Arial Narrow" pitchFamily="34" charset="0"/>
              </a:rPr>
              <a:t>Kabupaten</a:t>
            </a:r>
            <a:r>
              <a:rPr lang="en-US" sz="2000" b="1" dirty="0" smtClean="0">
                <a:solidFill>
                  <a:srgbClr val="000000"/>
                </a:solidFill>
                <a:latin typeface="Arial Narrow" pitchFamily="34" charset="0"/>
              </a:rPr>
              <a:t>/</a:t>
            </a:r>
            <a:r>
              <a:rPr lang="id-ID" sz="2000" b="1" dirty="0" err="1" smtClean="0">
                <a:solidFill>
                  <a:srgbClr val="000000"/>
                </a:solidFill>
                <a:latin typeface="Arial Narrow" pitchFamily="34" charset="0"/>
              </a:rPr>
              <a:t>K</a:t>
            </a:r>
            <a:r>
              <a:rPr lang="en-US" sz="2000" b="1" dirty="0" err="1" smtClean="0">
                <a:solidFill>
                  <a:srgbClr val="000000"/>
                </a:solidFill>
                <a:latin typeface="Arial Narrow" pitchFamily="34" charset="0"/>
              </a:rPr>
              <a:t>ota</a:t>
            </a:r>
            <a:r>
              <a:rPr lang="en-US" sz="2000" b="1" dirty="0" smtClean="0">
                <a:solidFill>
                  <a:srgbClr val="000000"/>
                </a:solidFill>
                <a:latin typeface="Arial Narrow" pitchFamily="34" charset="0"/>
              </a:rPr>
              <a:t> </a:t>
            </a:r>
            <a:r>
              <a:rPr lang="id-ID" sz="2000" b="1" dirty="0" smtClean="0">
                <a:solidFill>
                  <a:srgbClr val="000000"/>
                </a:solidFill>
                <a:latin typeface="Arial Narrow" pitchFamily="34" charset="0"/>
              </a:rPr>
              <a:t> Tahun </a:t>
            </a:r>
            <a:r>
              <a:rPr lang="en-US" sz="2000" b="1" dirty="0" smtClean="0">
                <a:solidFill>
                  <a:srgbClr val="000000"/>
                </a:solidFill>
                <a:latin typeface="Arial Narrow" pitchFamily="34" charset="0"/>
              </a:rPr>
              <a:t>2011-2013</a:t>
            </a:r>
            <a:r>
              <a:rPr lang="id-ID" sz="2000" b="1" dirty="0" smtClean="0">
                <a:solidFill>
                  <a:srgbClr val="000000"/>
                </a:solidFill>
                <a:latin typeface="Arial Narrow" pitchFamily="34" charset="0"/>
              </a:rPr>
              <a:t> </a:t>
            </a:r>
            <a:r>
              <a:rPr lang="id-ID" sz="1400" b="1" dirty="0" smtClean="0">
                <a:solidFill>
                  <a:srgbClr val="000000"/>
                </a:solidFill>
                <a:latin typeface="Arial Narrow" pitchFamily="34" charset="0"/>
                <a:sym typeface="Wingdings" pitchFamily="2" charset="2"/>
              </a:rPr>
              <a:t> </a:t>
            </a:r>
            <a:r>
              <a:rPr lang="id-ID" sz="1600" b="1" dirty="0" smtClean="0">
                <a:solidFill>
                  <a:srgbClr val="000000"/>
                </a:solidFill>
                <a:latin typeface="Arial Narrow" pitchFamily="34" charset="0"/>
                <a:sym typeface="Wingdings" pitchFamily="2" charset="2"/>
              </a:rPr>
              <a:t>Rumus Baru</a:t>
            </a:r>
            <a:endParaRPr lang="en-US" sz="1600" b="1" dirty="0">
              <a:solidFill>
                <a:srgbClr val="000000"/>
              </a:solidFill>
              <a:latin typeface="Arial Narrow"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00034" y="77908"/>
            <a:ext cx="7929618" cy="400110"/>
          </a:xfrm>
          <a:prstGeom prst="rect">
            <a:avLst/>
          </a:prstGeom>
          <a:solidFill>
            <a:schemeClr val="bg1"/>
          </a:solidFill>
        </p:spPr>
        <p:txBody>
          <a:bodyPr wrap="square">
            <a:spAutoFit/>
          </a:bodyPr>
          <a:lstStyle/>
          <a:p>
            <a:pPr algn="ctr"/>
            <a:r>
              <a:rPr lang="id-ID" sz="2000" b="1" dirty="0" smtClean="0">
                <a:latin typeface="Arial Black" pitchFamily="34" charset="0"/>
              </a:rPr>
              <a:t>HASIL PERUMUSAN UNIVERSAL ACCESS TAHUN 2019</a:t>
            </a:r>
            <a:endParaRPr lang="en-US" sz="2000" b="1" dirty="0">
              <a:latin typeface="Arial Black" pitchFamily="34" charset="0"/>
            </a:endParaRPr>
          </a:p>
        </p:txBody>
      </p:sp>
      <p:cxnSp>
        <p:nvCxnSpPr>
          <p:cNvPr id="19" name="Straight Connector 18"/>
          <p:cNvCxnSpPr/>
          <p:nvPr/>
        </p:nvCxnSpPr>
        <p:spPr>
          <a:xfrm>
            <a:off x="642910" y="714356"/>
            <a:ext cx="7929618" cy="1588"/>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641" y="466193"/>
            <a:ext cx="2138905" cy="261610"/>
          </a:xfrm>
          <a:prstGeom prst="rect">
            <a:avLst/>
          </a:prstGeom>
          <a:solidFill>
            <a:schemeClr val="bg1"/>
          </a:solidFill>
        </p:spPr>
        <p:txBody>
          <a:bodyPr wrap="square" tIns="0" bIns="0" rtlCol="0">
            <a:spAutoFit/>
          </a:bodyPr>
          <a:lstStyle/>
          <a:p>
            <a:r>
              <a:rPr lang="id-ID" sz="1700" b="1" dirty="0" smtClean="0"/>
              <a:t>AIR MINUM LAYAK</a:t>
            </a:r>
            <a:endParaRPr lang="id-ID" sz="1700" b="1" dirty="0"/>
          </a:p>
        </p:txBody>
      </p:sp>
      <p:pic>
        <p:nvPicPr>
          <p:cNvPr id="1032" name="Picture 8"/>
          <p:cNvPicPr>
            <a:picLocks noChangeAspect="1" noChangeArrowheads="1"/>
          </p:cNvPicPr>
          <p:nvPr/>
        </p:nvPicPr>
        <p:blipFill>
          <a:blip r:embed="rId3"/>
          <a:srcRect/>
          <a:stretch>
            <a:fillRect/>
          </a:stretch>
        </p:blipFill>
        <p:spPr bwMode="auto">
          <a:xfrm>
            <a:off x="71406" y="736623"/>
            <a:ext cx="9003324" cy="6049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5641" y="285728"/>
            <a:ext cx="1710277" cy="261610"/>
          </a:xfrm>
          <a:prstGeom prst="rect">
            <a:avLst/>
          </a:prstGeom>
          <a:solidFill>
            <a:schemeClr val="bg1"/>
          </a:solidFill>
        </p:spPr>
        <p:txBody>
          <a:bodyPr wrap="square" tIns="0" bIns="0" rtlCol="0">
            <a:spAutoFit/>
          </a:bodyPr>
          <a:lstStyle/>
          <a:p>
            <a:r>
              <a:rPr lang="id-ID" sz="1700" b="1" dirty="0" smtClean="0"/>
              <a:t>SANITASI LAYAK</a:t>
            </a:r>
            <a:endParaRPr lang="id-ID" sz="1700" b="1" dirty="0"/>
          </a:p>
        </p:txBody>
      </p:sp>
      <p:pic>
        <p:nvPicPr>
          <p:cNvPr id="2052" name="Picture 4"/>
          <p:cNvPicPr>
            <a:picLocks noChangeAspect="1" noChangeArrowheads="1"/>
          </p:cNvPicPr>
          <p:nvPr/>
        </p:nvPicPr>
        <p:blipFill>
          <a:blip r:embed="rId3"/>
          <a:srcRect/>
          <a:stretch>
            <a:fillRect/>
          </a:stretch>
        </p:blipFill>
        <p:spPr bwMode="auto">
          <a:xfrm>
            <a:off x="71470" y="558032"/>
            <a:ext cx="9045636" cy="624617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5641" y="285728"/>
            <a:ext cx="2638971" cy="261610"/>
          </a:xfrm>
          <a:prstGeom prst="rect">
            <a:avLst/>
          </a:prstGeom>
          <a:solidFill>
            <a:schemeClr val="bg1"/>
          </a:solidFill>
        </p:spPr>
        <p:txBody>
          <a:bodyPr wrap="square" tIns="0" bIns="0" rtlCol="0">
            <a:spAutoFit/>
          </a:bodyPr>
          <a:lstStyle/>
          <a:p>
            <a:r>
              <a:rPr lang="id-ID" sz="1700" b="1" dirty="0" smtClean="0"/>
              <a:t>RUMAH TANGGA KUMUH</a:t>
            </a:r>
            <a:endParaRPr lang="id-ID" sz="1700" b="1" dirty="0"/>
          </a:p>
        </p:txBody>
      </p:sp>
      <p:pic>
        <p:nvPicPr>
          <p:cNvPr id="3077" name="Picture 5"/>
          <p:cNvPicPr>
            <a:picLocks noChangeAspect="1" noChangeArrowheads="1"/>
          </p:cNvPicPr>
          <p:nvPr/>
        </p:nvPicPr>
        <p:blipFill>
          <a:blip r:embed="rId3"/>
          <a:srcRect/>
          <a:stretch>
            <a:fillRect/>
          </a:stretch>
        </p:blipFill>
        <p:spPr bwMode="auto">
          <a:xfrm>
            <a:off x="71406" y="566321"/>
            <a:ext cx="9002256" cy="618617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000101" y="548328"/>
            <a:ext cx="6929486" cy="830997"/>
          </a:xfrm>
          <a:prstGeom prst="rect">
            <a:avLst/>
          </a:prstGeom>
        </p:spPr>
        <p:txBody>
          <a:bodyPr wrap="square">
            <a:spAutoFit/>
          </a:bodyPr>
          <a:lstStyle/>
          <a:p>
            <a:pPr algn="ctr"/>
            <a:r>
              <a:rPr lang="id-ID" sz="2400" b="1" dirty="0" smtClean="0">
                <a:latin typeface="Arial Black" pitchFamily="34" charset="0"/>
              </a:rPr>
              <a:t>UPAYA MENUJU UNIVERSAL ACCESS TAHUN 2019 DI SUMATERA BARAT</a:t>
            </a:r>
            <a:endParaRPr lang="en-US" sz="2400" b="1" dirty="0">
              <a:latin typeface="Arial Black" pitchFamily="34" charset="0"/>
            </a:endParaRPr>
          </a:p>
        </p:txBody>
      </p:sp>
      <p:sp>
        <p:nvSpPr>
          <p:cNvPr id="1025" name="Rectangle 1"/>
          <p:cNvSpPr>
            <a:spLocks noChangeArrowheads="1"/>
          </p:cNvSpPr>
          <p:nvPr/>
        </p:nvSpPr>
        <p:spPr bwMode="auto">
          <a:xfrm>
            <a:off x="500035" y="1469819"/>
            <a:ext cx="8215370" cy="51860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55600" marR="0" lvl="0" indent="-355600" algn="just" defTabSz="914400" rtl="0" eaLnBrk="1" fontAlgn="base" latinLnBrk="0" hangingPunct="1">
              <a:lnSpc>
                <a:spcPct val="100000"/>
              </a:lnSpc>
              <a:spcBef>
                <a:spcPts val="600"/>
              </a:spcBef>
              <a:spcAft>
                <a:spcPct val="0"/>
              </a:spcAft>
              <a:buClrTx/>
              <a:buSzTx/>
              <a:tabLst/>
            </a:pPr>
            <a:r>
              <a:rPr lang="id-ID" sz="1900" b="1" dirty="0" smtClean="0">
                <a:latin typeface="Arial" pitchFamily="34" charset="0"/>
                <a:ea typeface="Times New Roman" pitchFamily="18" charset="0"/>
                <a:cs typeface="Arial" pitchFamily="34" charset="0"/>
              </a:rPr>
              <a:t>1. 	Meningkatan cakupan layanan air minum dan sanitasi :</a:t>
            </a:r>
          </a:p>
          <a:p>
            <a:pPr marL="630238" marR="0" lvl="0" indent="-273050" algn="just" defTabSz="914400" rtl="0" eaLnBrk="1" fontAlgn="base" latinLnBrk="0" hangingPunct="1">
              <a:lnSpc>
                <a:spcPct val="100000"/>
              </a:lnSpc>
              <a:spcBef>
                <a:spcPts val="600"/>
              </a:spcBef>
              <a:spcAft>
                <a:spcPct val="0"/>
              </a:spcAft>
              <a:buClrTx/>
              <a:buSzTx/>
              <a:tabLst/>
            </a:pPr>
            <a:r>
              <a:rPr lang="id-ID" sz="1900" b="1" dirty="0" smtClean="0">
                <a:latin typeface="Arial" pitchFamily="34" charset="0"/>
                <a:ea typeface="Times New Roman" pitchFamily="18" charset="0"/>
                <a:cs typeface="Arial" pitchFamily="34" charset="0"/>
              </a:rPr>
              <a:t>a</a:t>
            </a:r>
            <a:r>
              <a:rPr lang="en-US" sz="1900" b="1" dirty="0" smtClean="0">
                <a:latin typeface="Arial" pitchFamily="34" charset="0"/>
                <a:ea typeface="Times New Roman" pitchFamily="18" charset="0"/>
                <a:cs typeface="Arial" pitchFamily="34" charset="0"/>
              </a:rPr>
              <a:t>. </a:t>
            </a:r>
            <a:r>
              <a:rPr lang="id-ID" sz="1900" b="1" dirty="0" smtClean="0">
                <a:latin typeface="Arial" pitchFamily="34" charset="0"/>
                <a:ea typeface="Times New Roman" pitchFamily="18" charset="0"/>
                <a:cs typeface="Arial" pitchFamily="34" charset="0"/>
              </a:rPr>
              <a:t>	</a:t>
            </a:r>
            <a:r>
              <a:rPr lang="en-US" sz="1900" b="1" u="sng" dirty="0" smtClean="0">
                <a:latin typeface="Arial" pitchFamily="34" charset="0"/>
                <a:ea typeface="Times New Roman" pitchFamily="18" charset="0"/>
                <a:cs typeface="Arial" pitchFamily="34" charset="0"/>
              </a:rPr>
              <a:t>A</a:t>
            </a:r>
            <a:r>
              <a:rPr kumimoji="0" lang="id-ID" sz="19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ir </a:t>
            </a:r>
            <a:r>
              <a:rPr lang="id-ID" sz="1900" b="1" u="sng" dirty="0" smtClean="0">
                <a:latin typeface="Arial" pitchFamily="34" charset="0"/>
                <a:ea typeface="Times New Roman" pitchFamily="18" charset="0"/>
                <a:cs typeface="Arial" pitchFamily="34" charset="0"/>
              </a:rPr>
              <a:t>Minum </a:t>
            </a:r>
            <a:r>
              <a:rPr kumimoji="0" lang="en-US"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804863" marR="0" lvl="0" indent="-174625" algn="just" defTabSz="914400" rtl="0" eaLnBrk="1" fontAlgn="base" latinLnBrk="0" hangingPunct="1">
              <a:lnSpc>
                <a:spcPct val="90000"/>
              </a:lnSpc>
              <a:spcBef>
                <a:spcPct val="0"/>
              </a:spcBef>
              <a:spcAft>
                <a:spcPct val="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t>
            </a:r>
            <a:r>
              <a:rPr kumimoji="0" lang="id-ID"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eningkatan layanan jaringan perpipaan air bersih PDAM di perkotaan; </a:t>
            </a:r>
            <a:endParaRPr kumimoji="0" lang="en-US"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804863" marR="0" lvl="0" indent="-174625" algn="just" defTabSz="914400" rtl="0" eaLnBrk="1" fontAlgn="base" latinLnBrk="0" hangingPunct="1">
              <a:lnSpc>
                <a:spcPct val="90000"/>
              </a:lnSpc>
              <a:spcBef>
                <a:spcPct val="0"/>
              </a:spcBef>
              <a:spcAft>
                <a:spcPct val="0"/>
              </a:spcAft>
              <a:buClrTx/>
              <a:buSzTx/>
              <a:buFont typeface="Arial" pitchFamily="34" charset="0"/>
              <a:buChar char="-"/>
              <a:tabLst/>
            </a:pPr>
            <a:r>
              <a:rPr kumimoji="0" lang="id-ID"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Mengembangkan Penyediaan Air Minum dan Sanitasi Berbasis Masyarakat; </a:t>
            </a:r>
            <a:endParaRPr kumimoji="0" lang="en-US"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804863" marR="0" lvl="0" indent="-174625" algn="just" defTabSz="914400" rtl="0" eaLnBrk="1" fontAlgn="base" latinLnBrk="0" hangingPunct="1">
              <a:lnSpc>
                <a:spcPct val="90000"/>
              </a:lnSpc>
              <a:spcBef>
                <a:spcPct val="0"/>
              </a:spcBef>
              <a:spcAft>
                <a:spcPct val="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t>
            </a:r>
            <a:r>
              <a:rPr kumimoji="0" lang="id-ID"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eningkatan prasarana dan sarana air minum yang aman dan sehat; </a:t>
            </a:r>
            <a:endParaRPr kumimoji="0" lang="en-US"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804863" marR="0" lvl="0" indent="-174625" algn="just" defTabSz="914400" rtl="0" eaLnBrk="1" fontAlgn="base" latinLnBrk="0" hangingPunct="1">
              <a:lnSpc>
                <a:spcPct val="90000"/>
              </a:lnSpc>
              <a:spcBef>
                <a:spcPct val="0"/>
              </a:spcBef>
              <a:spcAft>
                <a:spcPct val="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id-ID"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endorong terbentuknya regionalisasi pengelolaan air minum; dan </a:t>
            </a:r>
            <a:endParaRPr kumimoji="0" lang="en-US"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804863" marR="0" lvl="0" indent="-174625" algn="just" defTabSz="914400" rtl="0" eaLnBrk="1" fontAlgn="base" latinLnBrk="0" hangingPunct="1">
              <a:lnSpc>
                <a:spcPct val="90000"/>
              </a:lnSpc>
              <a:spcBef>
                <a:spcPct val="0"/>
              </a:spcBef>
              <a:spcAft>
                <a:spcPct val="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t>
            </a:r>
            <a:r>
              <a:rPr kumimoji="0" lang="id-ID"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eningkatan kinerja pengelolaan air minum melalui pembinaan SDM.</a:t>
            </a:r>
            <a:endParaRPr kumimoji="0" lang="en-US" sz="19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14288" algn="just" defTabSz="914400" rtl="0" eaLnBrk="0" fontAlgn="base" latinLnBrk="0" hangingPunct="0">
              <a:lnSpc>
                <a:spcPct val="100000"/>
              </a:lnSpc>
              <a:spcBef>
                <a:spcPts val="900"/>
              </a:spcBef>
              <a:spcAft>
                <a:spcPct val="0"/>
              </a:spcAft>
              <a:buClrTx/>
              <a:buSzTx/>
              <a:tabLst>
                <a:tab pos="630238" algn="l"/>
              </a:tabLst>
            </a:pPr>
            <a:r>
              <a:rPr kumimoji="0" lang="id-ID" sz="19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a:t>
            </a:r>
            <a:r>
              <a:rPr kumimoji="0" lang="en-US" sz="19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19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a:t>
            </a:r>
            <a:r>
              <a:rPr kumimoji="0" lang="id-ID" sz="19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anitasi </a:t>
            </a:r>
            <a:r>
              <a:rPr kumimoji="0" lang="en-US" sz="19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D</a:t>
            </a:r>
            <a:r>
              <a:rPr kumimoji="0" lang="id-ID" sz="19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asar :</a:t>
            </a:r>
            <a:endParaRPr kumimoji="0" lang="en-US"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804863" marR="0" lvl="0" indent="-174625" algn="just" defTabSz="914400" rtl="0" eaLnBrk="0" fontAlgn="base" latinLnBrk="0" hangingPunct="0">
              <a:lnSpc>
                <a:spcPct val="90000"/>
              </a:lnSpc>
              <a:spcBef>
                <a:spcPts val="200"/>
              </a:spcBef>
              <a:spcAft>
                <a:spcPct val="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t>
            </a:r>
            <a:r>
              <a:rPr kumimoji="0" lang="id-ID"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eningkatan ketersediaan prasarana sarana sanitasi dasar yang memadai melalui partisipasi masyarakat; </a:t>
            </a:r>
            <a:endParaRPr kumimoji="0" lang="en-US"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804863" marR="0" lvl="0" indent="-174625" algn="just" defTabSz="914400" rtl="0" eaLnBrk="0" fontAlgn="base" latinLnBrk="0" hangingPunct="0">
              <a:lnSpc>
                <a:spcPct val="90000"/>
              </a:lnSpc>
              <a:spcBef>
                <a:spcPts val="200"/>
              </a:spcBef>
              <a:spcAft>
                <a:spcPct val="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id-ID"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endorong terbentuknya regionalisasi pengelolaan air limbah, persampahan dan drainase; dan </a:t>
            </a:r>
            <a:endParaRPr kumimoji="0" lang="en-US"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804863" marR="0" lvl="0" indent="-174625" algn="just" defTabSz="914400" rtl="0" eaLnBrk="0" fontAlgn="base" latinLnBrk="0" hangingPunct="0">
              <a:lnSpc>
                <a:spcPct val="90000"/>
              </a:lnSpc>
              <a:spcBef>
                <a:spcPts val="200"/>
              </a:spcBef>
              <a:spcAft>
                <a:spcPct val="0"/>
              </a:spcAft>
              <a:buClrTx/>
              <a:buSzTx/>
              <a:buFont typeface="Arial" pitchFamily="34" charset="0"/>
              <a:buChar char="-"/>
              <a:tabLst/>
            </a:pPr>
            <a:r>
              <a:rPr kumimoji="0" lang="en-US"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t>
            </a:r>
            <a:r>
              <a:rPr kumimoji="0" lang="id-ID"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eningkatan kinerja pengelolaan air limbah, persampahan dan drainase melalui pembinaan SDM.</a:t>
            </a:r>
            <a:endParaRPr kumimoji="0" lang="en-US" sz="19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9" name="Straight Connector 18"/>
          <p:cNvCxnSpPr/>
          <p:nvPr/>
        </p:nvCxnSpPr>
        <p:spPr>
          <a:xfrm>
            <a:off x="642910" y="1357298"/>
            <a:ext cx="7929618"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71473" y="1285860"/>
            <a:ext cx="7858180" cy="38625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0" fontAlgn="base" latinLnBrk="0" hangingPunct="0">
              <a:spcBef>
                <a:spcPts val="600"/>
              </a:spcBef>
              <a:spcAft>
                <a:spcPct val="0"/>
              </a:spcAft>
              <a:buClrTx/>
              <a:buSzTx/>
              <a:buFont typeface="+mj-lt"/>
              <a:buAutoNum type="arabicPeriod" startAt="2"/>
              <a:tabLst/>
            </a:pPr>
            <a:r>
              <a:rPr kumimoji="0" lang="id-ID"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Meningkatkan penyediaan prasarana dan sarana dasar bagi kawasan rumah sederhana sehat, dan kualitas pelayanan prasarana dan sarana lingkungan; seperti Meningkatkan penyediaan fasilitas dan jaringan air bersih yang memadai, baik dari segi kualitas maupun kuantitas dan terdistribusi secara merata, pembuangan air limbah dan drainase, persampahan, jalan lingkungan serta fasilitas pendukung lainnya sehingga tercipta kawasan permukiman dan perumahan yang sehat dan ramah lingkungan</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spcBef>
                <a:spcPts val="600"/>
              </a:spcBef>
              <a:spcAft>
                <a:spcPct val="0"/>
              </a:spcAft>
              <a:buClrTx/>
              <a:buSzTx/>
              <a:buFont typeface="+mj-lt"/>
              <a:buAutoNum type="arabicPeriod" startAt="2"/>
              <a:tabLst/>
            </a:pPr>
            <a:r>
              <a:rPr kumimoji="0" lang="es-E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Meningkatkan</a:t>
            </a:r>
            <a:r>
              <a:rPr kumimoji="0" lang="es-E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penataan</a:t>
            </a:r>
            <a:r>
              <a:rPr kumimoji="0" lang="es-E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dan </a:t>
            </a:r>
            <a:r>
              <a:rPr kumimoji="0" lang="es-E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pengendalian</a:t>
            </a:r>
            <a:r>
              <a:rPr kumimoji="0" lang="es-E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keserasian</a:t>
            </a:r>
            <a:r>
              <a:rPr kumimoji="0" lang="es-E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kawasan</a:t>
            </a:r>
            <a:r>
              <a:rPr kumimoji="0" lang="es-E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perumahan</a:t>
            </a:r>
            <a:r>
              <a:rPr kumimoji="0" lang="es-E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dan </a:t>
            </a:r>
            <a:r>
              <a:rPr kumimoji="0" lang="es-E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permukiman</a:t>
            </a:r>
            <a:r>
              <a:rPr kumimoji="0" lang="es-E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dan </a:t>
            </a:r>
            <a:r>
              <a:rPr kumimoji="0" lang="es-E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penerapan</a:t>
            </a:r>
            <a:r>
              <a:rPr kumimoji="0" lang="es-E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pola</a:t>
            </a:r>
            <a:r>
              <a:rPr kumimoji="0" lang="es-E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hunian</a:t>
            </a:r>
            <a:r>
              <a:rPr kumimoji="0" lang="es-E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berimbang</a:t>
            </a:r>
            <a:r>
              <a:rPr kumimoji="0" lang="es-E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1472" y="2071678"/>
            <a:ext cx="7786742" cy="1871282"/>
          </a:xfrm>
          <a:prstGeom prst="rect">
            <a:avLst/>
          </a:prstGeom>
          <a:noFill/>
        </p:spPr>
        <p:txBody>
          <a:bodyPr wrap="square" rtlCol="0">
            <a:spAutoFit/>
          </a:bodyPr>
          <a:lstStyle/>
          <a:p>
            <a:pPr marL="742950" indent="-742950">
              <a:lnSpc>
                <a:spcPct val="85000"/>
              </a:lnSpc>
              <a:spcBef>
                <a:spcPts val="900"/>
              </a:spcBef>
              <a:buAutoNum type="arabicPeriod" startAt="4"/>
            </a:pPr>
            <a:r>
              <a:rPr lang="en-US" sz="3400" b="1" spc="-110" dirty="0" smtClean="0">
                <a:solidFill>
                  <a:srgbClr val="000066"/>
                </a:solidFill>
                <a:latin typeface="Tahoma" pitchFamily="34" charset="0"/>
                <a:ea typeface="Tahoma" pitchFamily="34" charset="0"/>
                <a:cs typeface="Tahoma" pitchFamily="34" charset="0"/>
              </a:rPr>
              <a:t>TANTANGAN </a:t>
            </a:r>
            <a:r>
              <a:rPr lang="id-ID" sz="3400" b="1" spc="-110" dirty="0" smtClean="0">
                <a:solidFill>
                  <a:srgbClr val="000066"/>
                </a:solidFill>
                <a:latin typeface="Tahoma" pitchFamily="34" charset="0"/>
                <a:ea typeface="Tahoma" pitchFamily="34" charset="0"/>
                <a:cs typeface="Tahoma" pitchFamily="34" charset="0"/>
              </a:rPr>
              <a:t>DAN PELUANG </a:t>
            </a:r>
            <a:endParaRPr lang="en-US" sz="3400" b="1" spc="-110" dirty="0" smtClean="0">
              <a:solidFill>
                <a:srgbClr val="000066"/>
              </a:solidFill>
              <a:latin typeface="Tahoma" pitchFamily="34" charset="0"/>
              <a:ea typeface="Tahoma" pitchFamily="34" charset="0"/>
              <a:cs typeface="Tahoma" pitchFamily="34" charset="0"/>
            </a:endParaRPr>
          </a:p>
          <a:p>
            <a:pPr marL="742950" indent="-742950">
              <a:lnSpc>
                <a:spcPct val="85000"/>
              </a:lnSpc>
            </a:pPr>
            <a:r>
              <a:rPr lang="en-US" sz="3400" b="1" spc="-110" dirty="0" smtClean="0">
                <a:solidFill>
                  <a:srgbClr val="000066"/>
                </a:solidFill>
                <a:latin typeface="Tahoma" pitchFamily="34" charset="0"/>
                <a:ea typeface="Tahoma" pitchFamily="34" charset="0"/>
                <a:cs typeface="Tahoma" pitchFamily="34" charset="0"/>
              </a:rPr>
              <a:t>	</a:t>
            </a:r>
            <a:r>
              <a:rPr lang="id-ID" sz="3400" b="1" spc="-110" dirty="0" smtClean="0">
                <a:solidFill>
                  <a:srgbClr val="000066"/>
                </a:solidFill>
                <a:latin typeface="Tahoma" pitchFamily="34" charset="0"/>
                <a:ea typeface="Tahoma" pitchFamily="34" charset="0"/>
                <a:cs typeface="Tahoma" pitchFamily="34" charset="0"/>
              </a:rPr>
              <a:t>DALAM MENCAPAI UNIVERSAL ACCESS PADA TAHUN 2019 </a:t>
            </a:r>
            <a:r>
              <a:rPr lang="en-US" sz="3400" b="1" spc="-110" dirty="0" smtClean="0">
                <a:solidFill>
                  <a:srgbClr val="000066"/>
                </a:solidFill>
                <a:latin typeface="Tahoma" pitchFamily="34" charset="0"/>
                <a:ea typeface="Tahoma" pitchFamily="34" charset="0"/>
                <a:cs typeface="Tahoma" pitchFamily="34" charset="0"/>
              </a:rPr>
              <a:t>       </a:t>
            </a:r>
          </a:p>
          <a:p>
            <a:pPr marL="742950" indent="-742950">
              <a:lnSpc>
                <a:spcPct val="85000"/>
              </a:lnSpc>
            </a:pPr>
            <a:r>
              <a:rPr lang="en-US" sz="3400" b="1" spc="-110" dirty="0" smtClean="0">
                <a:solidFill>
                  <a:srgbClr val="000066"/>
                </a:solidFill>
                <a:latin typeface="Tahoma" pitchFamily="34" charset="0"/>
                <a:ea typeface="Tahoma" pitchFamily="34" charset="0"/>
                <a:cs typeface="Tahoma" pitchFamily="34" charset="0"/>
              </a:rPr>
              <a:t>	</a:t>
            </a:r>
            <a:r>
              <a:rPr lang="id-ID" sz="3400" b="1" spc="-110" dirty="0" smtClean="0">
                <a:solidFill>
                  <a:srgbClr val="000066"/>
                </a:solidFill>
                <a:latin typeface="Tahoma" pitchFamily="34" charset="0"/>
                <a:ea typeface="Tahoma" pitchFamily="34" charset="0"/>
                <a:cs typeface="Tahoma" pitchFamily="34" charset="0"/>
              </a:rPr>
              <a:t>DI PROVINSI SUMATERA BARAT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graphicFrame>
        <p:nvGraphicFramePr>
          <p:cNvPr id="308579" name="Group 355"/>
          <p:cNvGraphicFramePr>
            <a:graphicFrameLocks noGrp="1"/>
          </p:cNvGraphicFramePr>
          <p:nvPr/>
        </p:nvGraphicFramePr>
        <p:xfrm>
          <a:off x="250827" y="1256364"/>
          <a:ext cx="8678891" cy="5329490"/>
        </p:xfrm>
        <a:graphic>
          <a:graphicData uri="http://schemas.openxmlformats.org/drawingml/2006/table">
            <a:tbl>
              <a:tblPr/>
              <a:tblGrid>
                <a:gridCol w="1328901"/>
                <a:gridCol w="564783"/>
                <a:gridCol w="500292"/>
                <a:gridCol w="621456"/>
                <a:gridCol w="531560"/>
                <a:gridCol w="531560"/>
                <a:gridCol w="484658"/>
                <a:gridCol w="639045"/>
                <a:gridCol w="580416"/>
                <a:gridCol w="527651"/>
                <a:gridCol w="494430"/>
                <a:gridCol w="494430"/>
                <a:gridCol w="461207"/>
                <a:gridCol w="459251"/>
                <a:gridCol w="459251"/>
              </a:tblGrid>
              <a:tr h="679450">
                <a:tc rowSpan="2">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6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PROVINSI</a:t>
                      </a:r>
                    </a:p>
                  </a:txBody>
                  <a:tcPr marL="0" marR="0" marT="54000" marB="54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6FFFF"/>
                    </a:solidFill>
                  </a:tcPr>
                </a:tc>
                <a:tc gridSpan="2">
                  <a:txBody>
                    <a:bodyPr/>
                    <a:lstStyle/>
                    <a:p>
                      <a:pPr marL="0" marR="0" lvl="0" indent="0" algn="ctr" defTabSz="914400" rtl="0" eaLnBrk="1" fontAlgn="base" latinLnBrk="0" hangingPunct="1">
                        <a:lnSpc>
                          <a:spcPct val="85000"/>
                        </a:lnSpc>
                        <a:spcBef>
                          <a:spcPct val="0"/>
                        </a:spcBef>
                        <a:spcAft>
                          <a:spcPct val="0"/>
                        </a:spcAft>
                        <a:buClr>
                          <a:schemeClr val="tx1"/>
                        </a:buClr>
                        <a:buSzTx/>
                        <a:buFontTx/>
                        <a:buNone/>
                        <a:tabLst/>
                      </a:pPr>
                      <a:r>
                        <a:rPr kumimoji="0" lang="en-US" altLang="ko-KR" sz="1400" b="1" i="0" u="none" strike="noStrike" cap="none" normalizeH="0" baseline="0" dirty="0" err="1" smtClean="0">
                          <a:ln>
                            <a:noFill/>
                          </a:ln>
                          <a:solidFill>
                            <a:schemeClr val="tx1"/>
                          </a:solidFill>
                          <a:effectLst/>
                          <a:latin typeface="Arial Narrow" pitchFamily="34" charset="0"/>
                          <a:ea typeface="Batang" pitchFamily="18" charset="-127"/>
                          <a:cs typeface="Times New Roman" pitchFamily="18" charset="0"/>
                        </a:rPr>
                        <a:t>Angka</a:t>
                      </a: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 </a:t>
                      </a:r>
                      <a:r>
                        <a:rPr kumimoji="0" lang="en-US" altLang="ko-KR" sz="1400" b="1" i="0" u="none" strike="noStrike" cap="none" normalizeH="0" baseline="0" dirty="0" err="1" smtClean="0">
                          <a:ln>
                            <a:noFill/>
                          </a:ln>
                          <a:solidFill>
                            <a:schemeClr val="tx1"/>
                          </a:solidFill>
                          <a:effectLst/>
                          <a:latin typeface="Arial Narrow" pitchFamily="34" charset="0"/>
                          <a:ea typeface="Batang" pitchFamily="18" charset="-127"/>
                          <a:cs typeface="Times New Roman" pitchFamily="18" charset="0"/>
                        </a:rPr>
                        <a:t>Harapan</a:t>
                      </a: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 </a:t>
                      </a:r>
                      <a:r>
                        <a:rPr kumimoji="0" lang="en-US" altLang="ko-KR" sz="1400" b="1" i="0" u="none" strike="noStrike" cap="none" normalizeH="0" baseline="0" dirty="0" err="1" smtClean="0">
                          <a:ln>
                            <a:noFill/>
                          </a:ln>
                          <a:solidFill>
                            <a:schemeClr val="tx1"/>
                          </a:solidFill>
                          <a:effectLst/>
                          <a:latin typeface="Arial Narrow" pitchFamily="34" charset="0"/>
                          <a:ea typeface="Batang" pitchFamily="18" charset="-127"/>
                          <a:cs typeface="Times New Roman" pitchFamily="18" charset="0"/>
                        </a:rPr>
                        <a:t>Hidup</a:t>
                      </a: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 </a:t>
                      </a:r>
                    </a:p>
                    <a:p>
                      <a:pPr marL="0" marR="0" lvl="0" indent="0" algn="ctr" defTabSz="914400" rtl="0" eaLnBrk="1" fontAlgn="base" latinLnBrk="0" hangingPunct="1">
                        <a:lnSpc>
                          <a:spcPct val="85000"/>
                        </a:lnSpc>
                        <a:spcBef>
                          <a:spcPct val="0"/>
                        </a:spcBef>
                        <a:spcAft>
                          <a:spcPct val="0"/>
                        </a:spcAft>
                        <a:buClr>
                          <a:schemeClr val="tx1"/>
                        </a:buClr>
                        <a:buSzTx/>
                        <a:buFontTx/>
                        <a:buNone/>
                        <a:tabLst/>
                      </a:pP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 </a:t>
                      </a:r>
                      <a:r>
                        <a:rPr kumimoji="0" lang="en-US" altLang="ko-KR" sz="1400" b="1" i="0" u="none" strike="noStrike" cap="none" normalizeH="0" baseline="0" dirty="0" err="1" smtClean="0">
                          <a:ln>
                            <a:noFill/>
                          </a:ln>
                          <a:solidFill>
                            <a:schemeClr val="tx1"/>
                          </a:solidFill>
                          <a:effectLst/>
                          <a:latin typeface="Arial Narrow" pitchFamily="34" charset="0"/>
                          <a:ea typeface="Batang" pitchFamily="18" charset="-127"/>
                          <a:cs typeface="Times New Roman" pitchFamily="18" charset="0"/>
                        </a:rPr>
                        <a:t>Tahun</a:t>
                      </a: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 )</a:t>
                      </a:r>
                    </a:p>
                  </a:txBody>
                  <a:tcPr marL="0" marR="0" marT="540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c hMerge="1">
                  <a:txBody>
                    <a:bodyPr/>
                    <a:lstStyle/>
                    <a:p>
                      <a:endParaRPr lang="en-US"/>
                    </a:p>
                  </a:txBody>
                  <a:tcPr/>
                </a:tc>
                <a:tc gridSpan="2">
                  <a:txBody>
                    <a:bodyPr/>
                    <a:lstStyle/>
                    <a:p>
                      <a:pPr marL="0" marR="0" lvl="0" indent="0" algn="ctr" defTabSz="914400" rtl="0" eaLnBrk="1" fontAlgn="base" latinLnBrk="0" hangingPunct="1">
                        <a:lnSpc>
                          <a:spcPct val="85000"/>
                        </a:lnSpc>
                        <a:spcBef>
                          <a:spcPct val="0"/>
                        </a:spcBef>
                        <a:spcAft>
                          <a:spcPct val="0"/>
                        </a:spcAft>
                        <a:buClr>
                          <a:schemeClr val="tx1"/>
                        </a:buClr>
                        <a:buSzTx/>
                        <a:buFontTx/>
                        <a:buNone/>
                        <a:tabLst/>
                      </a:pPr>
                      <a:r>
                        <a:rPr kumimoji="0" lang="en-US" altLang="ko-KR" sz="1400" b="1" i="0" u="none" strike="noStrike" cap="none" normalizeH="0" baseline="0" dirty="0" err="1" smtClean="0">
                          <a:ln>
                            <a:noFill/>
                          </a:ln>
                          <a:solidFill>
                            <a:schemeClr val="tx1"/>
                          </a:solidFill>
                          <a:effectLst/>
                          <a:latin typeface="Arial Narrow" pitchFamily="34" charset="0"/>
                          <a:ea typeface="Batang" pitchFamily="18" charset="-127"/>
                          <a:cs typeface="Times New Roman" pitchFamily="18" charset="0"/>
                        </a:rPr>
                        <a:t>Angka</a:t>
                      </a: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 </a:t>
                      </a:r>
                      <a:r>
                        <a:rPr kumimoji="0" lang="en-US" altLang="ko-KR" sz="1400" b="1" i="0" u="none" strike="noStrike" cap="none" normalizeH="0" baseline="0" dirty="0" err="1" smtClean="0">
                          <a:ln>
                            <a:noFill/>
                          </a:ln>
                          <a:solidFill>
                            <a:schemeClr val="tx1"/>
                          </a:solidFill>
                          <a:effectLst/>
                          <a:latin typeface="Arial Narrow" pitchFamily="34" charset="0"/>
                          <a:ea typeface="Batang" pitchFamily="18" charset="-127"/>
                          <a:cs typeface="Times New Roman" pitchFamily="18" charset="0"/>
                        </a:rPr>
                        <a:t>Melek</a:t>
                      </a: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 </a:t>
                      </a:r>
                      <a:r>
                        <a:rPr kumimoji="0" lang="en-US" altLang="ko-KR" sz="1400" b="1" i="0" u="none" strike="noStrike" cap="none" normalizeH="0" baseline="0" dirty="0" err="1" smtClean="0">
                          <a:ln>
                            <a:noFill/>
                          </a:ln>
                          <a:solidFill>
                            <a:schemeClr val="tx1"/>
                          </a:solidFill>
                          <a:effectLst/>
                          <a:latin typeface="Arial Narrow" pitchFamily="34" charset="0"/>
                          <a:ea typeface="Batang" pitchFamily="18" charset="-127"/>
                          <a:cs typeface="Times New Roman" pitchFamily="18" charset="0"/>
                        </a:rPr>
                        <a:t>huruf</a:t>
                      </a:r>
                      <a:endPar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endParaRPr>
                    </a:p>
                    <a:p>
                      <a:pPr marL="0" marR="0" lvl="0" indent="0" algn="ctr" defTabSz="914400" rtl="0" eaLnBrk="1" fontAlgn="base" latinLnBrk="0" hangingPunct="1">
                        <a:lnSpc>
                          <a:spcPct val="85000"/>
                        </a:lnSpc>
                        <a:spcBef>
                          <a:spcPct val="0"/>
                        </a:spcBef>
                        <a:spcAft>
                          <a:spcPct val="0"/>
                        </a:spcAft>
                        <a:buClr>
                          <a:schemeClr val="tx1"/>
                        </a:buClr>
                        <a:buSzTx/>
                        <a:buFontTx/>
                        <a:buNone/>
                        <a:tabLst/>
                      </a:pP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 </a:t>
                      </a:r>
                      <a:r>
                        <a:rPr kumimoji="0" lang="en-US" altLang="ko-KR" sz="1400" b="1" i="0" u="none" strike="noStrike" cap="none" normalizeH="0" baseline="0" dirty="0" err="1" smtClean="0">
                          <a:ln>
                            <a:noFill/>
                          </a:ln>
                          <a:solidFill>
                            <a:schemeClr val="tx1"/>
                          </a:solidFill>
                          <a:effectLst/>
                          <a:latin typeface="Arial Narrow" pitchFamily="34" charset="0"/>
                          <a:ea typeface="Batang" pitchFamily="18" charset="-127"/>
                          <a:cs typeface="Times New Roman" pitchFamily="18" charset="0"/>
                        </a:rPr>
                        <a:t>Persen</a:t>
                      </a: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 )</a:t>
                      </a:r>
                    </a:p>
                  </a:txBody>
                  <a:tcPr marL="0" marR="0" marT="540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hMerge="1">
                  <a:txBody>
                    <a:bodyPr/>
                    <a:lstStyle/>
                    <a:p>
                      <a:endParaRPr lang="en-US"/>
                    </a:p>
                  </a:txBody>
                  <a:tcPr/>
                </a:tc>
                <a:tc gridSpan="2">
                  <a:txBody>
                    <a:bodyPr/>
                    <a:lstStyle/>
                    <a:p>
                      <a:pPr marL="0" marR="0" lvl="0" indent="0" algn="ctr" defTabSz="914400" rtl="0" eaLnBrk="1" fontAlgn="base" latinLnBrk="0" hangingPunct="1">
                        <a:lnSpc>
                          <a:spcPct val="85000"/>
                        </a:lnSpc>
                        <a:spcBef>
                          <a:spcPct val="0"/>
                        </a:spcBef>
                        <a:spcAft>
                          <a:spcPct val="0"/>
                        </a:spcAft>
                        <a:buClr>
                          <a:schemeClr val="tx1"/>
                        </a:buClr>
                        <a:buSzTx/>
                        <a:buFontTx/>
                        <a:buNone/>
                        <a:tabLst/>
                      </a:pP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Rata-rata lama </a:t>
                      </a:r>
                      <a:r>
                        <a:rPr kumimoji="0" lang="en-US" altLang="ko-KR" sz="1400" b="1" i="0" u="none" strike="noStrike" cap="none" normalizeH="0" baseline="0" dirty="0" err="1" smtClean="0">
                          <a:ln>
                            <a:noFill/>
                          </a:ln>
                          <a:solidFill>
                            <a:schemeClr val="tx1"/>
                          </a:solidFill>
                          <a:effectLst/>
                          <a:latin typeface="Arial Narrow" pitchFamily="34" charset="0"/>
                          <a:ea typeface="Batang" pitchFamily="18" charset="-127"/>
                          <a:cs typeface="Times New Roman" pitchFamily="18" charset="0"/>
                        </a:rPr>
                        <a:t>Sekolah</a:t>
                      </a:r>
                      <a:endPar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endParaRPr>
                    </a:p>
                    <a:p>
                      <a:pPr marL="0" marR="0" lvl="0" indent="0" algn="ctr" defTabSz="914400" rtl="0" eaLnBrk="1" fontAlgn="base" latinLnBrk="0" hangingPunct="1">
                        <a:lnSpc>
                          <a:spcPct val="85000"/>
                        </a:lnSpc>
                        <a:spcBef>
                          <a:spcPct val="0"/>
                        </a:spcBef>
                        <a:spcAft>
                          <a:spcPct val="0"/>
                        </a:spcAft>
                        <a:buClr>
                          <a:schemeClr val="tx1"/>
                        </a:buClr>
                        <a:buSzTx/>
                        <a:buFontTx/>
                        <a:buNone/>
                        <a:tabLst/>
                      </a:pP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 </a:t>
                      </a:r>
                      <a:r>
                        <a:rPr kumimoji="0" lang="en-US" altLang="ko-KR" sz="1400" b="1" i="0" u="none" strike="noStrike" cap="none" normalizeH="0" baseline="0" dirty="0" err="1" smtClean="0">
                          <a:ln>
                            <a:noFill/>
                          </a:ln>
                          <a:solidFill>
                            <a:schemeClr val="tx1"/>
                          </a:solidFill>
                          <a:effectLst/>
                          <a:latin typeface="Arial Narrow" pitchFamily="34" charset="0"/>
                          <a:ea typeface="Batang" pitchFamily="18" charset="-127"/>
                          <a:cs typeface="Times New Roman" pitchFamily="18" charset="0"/>
                        </a:rPr>
                        <a:t>Tahun</a:t>
                      </a: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 )</a:t>
                      </a:r>
                    </a:p>
                  </a:txBody>
                  <a:tcPr marL="0" marR="0" marT="540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hMerge="1">
                  <a:txBody>
                    <a:bodyPr/>
                    <a:lstStyle/>
                    <a:p>
                      <a:endParaRPr lang="en-US"/>
                    </a:p>
                  </a:txBody>
                  <a:tcPr/>
                </a:tc>
                <a:tc gridSpan="2">
                  <a:txBody>
                    <a:bodyPr/>
                    <a:lstStyle/>
                    <a:p>
                      <a:pPr marL="0" marR="0" lvl="0" indent="0" algn="ctr" defTabSz="914400" rtl="0" eaLnBrk="1" fontAlgn="base" latinLnBrk="0" hangingPunct="1">
                        <a:lnSpc>
                          <a:spcPct val="85000"/>
                        </a:lnSpc>
                        <a:spcBef>
                          <a:spcPct val="0"/>
                        </a:spcBef>
                        <a:spcAft>
                          <a:spcPct val="0"/>
                        </a:spcAft>
                        <a:buClr>
                          <a:schemeClr val="tx1"/>
                        </a:buClr>
                        <a:buSzTx/>
                        <a:buFontTx/>
                        <a:buNone/>
                        <a:tabLst/>
                      </a:pPr>
                      <a:r>
                        <a:rPr kumimoji="0" lang="sv-SE"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Pengeluaran riil per kapita yg disesuaikan</a:t>
                      </a:r>
                    </a:p>
                    <a:p>
                      <a:pPr marL="0" marR="0" lvl="0" indent="0" algn="ctr" defTabSz="914400" rtl="0" eaLnBrk="1" fontAlgn="base" latinLnBrk="0" hangingPunct="1">
                        <a:lnSpc>
                          <a:spcPct val="85000"/>
                        </a:lnSpc>
                        <a:spcBef>
                          <a:spcPct val="0"/>
                        </a:spcBef>
                        <a:spcAft>
                          <a:spcPct val="0"/>
                        </a:spcAft>
                        <a:buClr>
                          <a:schemeClr val="tx1"/>
                        </a:buClr>
                        <a:buSzTx/>
                        <a:buFontTx/>
                        <a:buNone/>
                        <a:tabLst/>
                      </a:pPr>
                      <a:r>
                        <a:rPr kumimoji="0" lang="sv-SE"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 Rp. 000 )</a:t>
                      </a:r>
                    </a:p>
                  </a:txBody>
                  <a:tcPr marL="0" marR="0" marT="540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hMerge="1">
                  <a:txBody>
                    <a:bodyPr/>
                    <a:lstStyle/>
                    <a:p>
                      <a:endParaRPr lang="en-US"/>
                    </a:p>
                  </a:txBody>
                  <a:tcPr/>
                </a:tc>
                <a:tc gridSpan="3">
                  <a:txBody>
                    <a:bodyPr/>
                    <a:lstStyle/>
                    <a:p>
                      <a:pPr marL="0" marR="0" lvl="0" indent="0" algn="ctr" defTabSz="914400" rtl="0" eaLnBrk="1" fontAlgn="base" latinLnBrk="0" hangingPunct="1">
                        <a:lnSpc>
                          <a:spcPct val="85000"/>
                        </a:lnSpc>
                        <a:spcBef>
                          <a:spcPct val="0"/>
                        </a:spcBef>
                        <a:spcAft>
                          <a:spcPct val="0"/>
                        </a:spcAft>
                        <a:buClr>
                          <a:schemeClr val="tx1"/>
                        </a:buClr>
                        <a:buSzTx/>
                        <a:buFontTx/>
                        <a:buNone/>
                        <a:tabLst/>
                      </a:pPr>
                      <a:r>
                        <a:rPr kumimoji="0" lang="sv-SE"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I P M</a:t>
                      </a:r>
                    </a:p>
                  </a:txBody>
                  <a:tcPr marL="0" marR="0" marT="540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hMerge="1">
                  <a:txBody>
                    <a:bodyPr/>
                    <a:lstStyle/>
                    <a:p>
                      <a:endParaRPr lang="en-US"/>
                    </a:p>
                  </a:txBody>
                  <a:tcPr/>
                </a:tc>
                <a:tc hMerge="1">
                  <a:txBody>
                    <a:bodyPr/>
                    <a:lstStyle/>
                    <a:p>
                      <a:pPr marL="0" marR="0" lvl="0" indent="0" algn="ctr" defTabSz="914400" rtl="0" eaLnBrk="1" fontAlgn="base" latinLnBrk="0" hangingPunct="1">
                        <a:lnSpc>
                          <a:spcPct val="85000"/>
                        </a:lnSpc>
                        <a:spcBef>
                          <a:spcPct val="0"/>
                        </a:spcBef>
                        <a:spcAft>
                          <a:spcPct val="0"/>
                        </a:spcAft>
                        <a:buClr>
                          <a:schemeClr val="tx1"/>
                        </a:buClr>
                        <a:buSzTx/>
                        <a:buFontTx/>
                        <a:buNone/>
                        <a:tabLst/>
                      </a:pPr>
                      <a:endParaRPr kumimoji="0" lang="sv-SE"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endParaRPr>
                    </a:p>
                  </a:txBody>
                  <a:tcPr marL="0" marR="0" marT="540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gridSpan="3">
                  <a:txBody>
                    <a:bodyPr/>
                    <a:lstStyle/>
                    <a:p>
                      <a:pPr marL="0" marR="0" lvl="0" indent="0" algn="ctr" defTabSz="914400" rtl="0" eaLnBrk="1" fontAlgn="base" latinLnBrk="0" hangingPunct="1">
                        <a:lnSpc>
                          <a:spcPct val="85000"/>
                        </a:lnSpc>
                        <a:spcBef>
                          <a:spcPct val="0"/>
                        </a:spcBef>
                        <a:spcAft>
                          <a:spcPct val="0"/>
                        </a:spcAft>
                        <a:buClr>
                          <a:schemeClr val="tx1"/>
                        </a:buClr>
                        <a:buSzTx/>
                        <a:buFontTx/>
                        <a:buNone/>
                        <a:tabLst/>
                        <a:defRPr/>
                      </a:pPr>
                      <a:r>
                        <a:rPr kumimoji="0" lang="sv-SE"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Rangking</a:t>
                      </a:r>
                    </a:p>
                  </a:txBody>
                  <a:tcPr marL="0" marR="0" marT="54000" marB="540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hMerge="1">
                  <a:txBody>
                    <a:bodyPr/>
                    <a:lstStyle/>
                    <a:p>
                      <a:endParaRPr lang="en-US"/>
                    </a:p>
                  </a:txBody>
                  <a:tcPr/>
                </a:tc>
                <a:tc hMerge="1">
                  <a:txBody>
                    <a:bodyPr/>
                    <a:lstStyle/>
                    <a:p>
                      <a:pPr marL="0" marR="0" lvl="0" indent="0" algn="ctr" defTabSz="914400" rtl="0" eaLnBrk="1" fontAlgn="base" latinLnBrk="0" hangingPunct="1">
                        <a:lnSpc>
                          <a:spcPct val="85000"/>
                        </a:lnSpc>
                        <a:spcBef>
                          <a:spcPct val="0"/>
                        </a:spcBef>
                        <a:spcAft>
                          <a:spcPct val="0"/>
                        </a:spcAft>
                        <a:buClr>
                          <a:schemeClr val="tx1"/>
                        </a:buClr>
                        <a:buSzTx/>
                        <a:buFontTx/>
                        <a:buNone/>
                        <a:tabLst/>
                      </a:pPr>
                      <a:endParaRPr kumimoji="0" lang="sv-SE"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endParaRPr>
                    </a:p>
                  </a:txBody>
                  <a:tcPr marL="0" marR="0" marT="54000" marB="540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334963">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20</a:t>
                      </a:r>
                      <a:r>
                        <a:rPr kumimoji="0" lang="id-ID"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11</a:t>
                      </a:r>
                      <a:endPar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endParaRPr>
                    </a:p>
                  </a:txBody>
                  <a:tcPr marL="0" marR="0" marT="54000" marB="5400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dirty="0" smtClean="0">
                          <a:ln>
                            <a:noFill/>
                          </a:ln>
                          <a:solidFill>
                            <a:srgbClr val="000000"/>
                          </a:solidFill>
                          <a:effectLst/>
                          <a:latin typeface="Arial Narrow" pitchFamily="34" charset="0"/>
                          <a:ea typeface="Batang" pitchFamily="18" charset="-127"/>
                          <a:cs typeface="Times New Roman" pitchFamily="18" charset="0"/>
                        </a:rPr>
                        <a:t>201</a:t>
                      </a:r>
                      <a:r>
                        <a:rPr kumimoji="0" lang="id-ID" altLang="ko-KR" sz="1400" b="1" i="0" u="none" strike="noStrike" cap="none" normalizeH="0" baseline="0" dirty="0" smtClean="0">
                          <a:ln>
                            <a:noFill/>
                          </a:ln>
                          <a:solidFill>
                            <a:srgbClr val="000000"/>
                          </a:solidFill>
                          <a:effectLst/>
                          <a:latin typeface="Arial Narrow" pitchFamily="34" charset="0"/>
                          <a:ea typeface="Batang" pitchFamily="18" charset="-127"/>
                          <a:cs typeface="Times New Roman" pitchFamily="18" charset="0"/>
                        </a:rPr>
                        <a:t>2</a:t>
                      </a:r>
                      <a:endParaRPr kumimoji="0" lang="en-US" sz="1800" b="0" i="0" u="none" strike="noStrike" cap="none" normalizeH="0" baseline="0" dirty="0" smtClean="0">
                        <a:ln>
                          <a:noFill/>
                        </a:ln>
                        <a:solidFill>
                          <a:schemeClr val="tx1"/>
                        </a:solidFill>
                        <a:effectLst/>
                        <a:latin typeface="Verdana" pitchFamily="34" charset="0"/>
                        <a:ea typeface="Batang" pitchFamily="18" charset="-127"/>
                        <a:cs typeface="Times New Roman" pitchFamily="18" charset="0"/>
                      </a:endParaRPr>
                    </a:p>
                  </a:txBody>
                  <a:tcPr marL="0" marR="0" marT="540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20</a:t>
                      </a:r>
                      <a:r>
                        <a:rPr kumimoji="0" lang="id-ID"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11</a:t>
                      </a:r>
                      <a:endPar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endParaRPr>
                    </a:p>
                  </a:txBody>
                  <a:tcPr marL="0" marR="0" marT="540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dirty="0" smtClean="0">
                          <a:ln>
                            <a:noFill/>
                          </a:ln>
                          <a:solidFill>
                            <a:srgbClr val="000000"/>
                          </a:solidFill>
                          <a:effectLst/>
                          <a:latin typeface="Arial Narrow" pitchFamily="34" charset="0"/>
                          <a:ea typeface="Batang" pitchFamily="18" charset="-127"/>
                          <a:cs typeface="Times New Roman" pitchFamily="18" charset="0"/>
                        </a:rPr>
                        <a:t>201</a:t>
                      </a:r>
                      <a:r>
                        <a:rPr kumimoji="0" lang="id-ID" altLang="ko-KR" sz="1400" b="1" i="0" u="none" strike="noStrike" cap="none" normalizeH="0" baseline="0" dirty="0" smtClean="0">
                          <a:ln>
                            <a:noFill/>
                          </a:ln>
                          <a:solidFill>
                            <a:srgbClr val="000000"/>
                          </a:solidFill>
                          <a:effectLst/>
                          <a:latin typeface="Arial Narrow" pitchFamily="34" charset="0"/>
                          <a:ea typeface="Batang" pitchFamily="18" charset="-127"/>
                          <a:cs typeface="Times New Roman" pitchFamily="18" charset="0"/>
                        </a:rPr>
                        <a:t>2</a:t>
                      </a:r>
                      <a:endParaRPr kumimoji="0" lang="en-US" sz="1800" b="0" i="0" u="none" strike="noStrike" cap="none" normalizeH="0" baseline="0" dirty="0" smtClean="0">
                        <a:ln>
                          <a:noFill/>
                        </a:ln>
                        <a:solidFill>
                          <a:schemeClr val="tx1"/>
                        </a:solidFill>
                        <a:effectLst/>
                        <a:latin typeface="Verdana" pitchFamily="34" charset="0"/>
                        <a:ea typeface="Batang" pitchFamily="18" charset="-127"/>
                        <a:cs typeface="Times New Roman" pitchFamily="18" charset="0"/>
                      </a:endParaRPr>
                    </a:p>
                  </a:txBody>
                  <a:tcPr marL="0" marR="0" marT="540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20</a:t>
                      </a:r>
                      <a:r>
                        <a:rPr kumimoji="0" lang="id-ID"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11</a:t>
                      </a:r>
                      <a:endPar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endParaRPr>
                    </a:p>
                  </a:txBody>
                  <a:tcPr marL="0" marR="0" marT="540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dirty="0" smtClean="0">
                          <a:ln>
                            <a:noFill/>
                          </a:ln>
                          <a:solidFill>
                            <a:srgbClr val="000000"/>
                          </a:solidFill>
                          <a:effectLst/>
                          <a:latin typeface="Arial Narrow" pitchFamily="34" charset="0"/>
                          <a:ea typeface="Batang" pitchFamily="18" charset="-127"/>
                          <a:cs typeface="Times New Roman" pitchFamily="18" charset="0"/>
                        </a:rPr>
                        <a:t>201</a:t>
                      </a:r>
                      <a:r>
                        <a:rPr kumimoji="0" lang="id-ID" altLang="ko-KR" sz="1400" b="1" i="0" u="none" strike="noStrike" cap="none" normalizeH="0" baseline="0" dirty="0" smtClean="0">
                          <a:ln>
                            <a:noFill/>
                          </a:ln>
                          <a:solidFill>
                            <a:srgbClr val="000000"/>
                          </a:solidFill>
                          <a:effectLst/>
                          <a:latin typeface="Arial Narrow" pitchFamily="34" charset="0"/>
                          <a:ea typeface="Batang" pitchFamily="18" charset="-127"/>
                          <a:cs typeface="Times New Roman" pitchFamily="18" charset="0"/>
                        </a:rPr>
                        <a:t>2</a:t>
                      </a:r>
                      <a:endParaRPr kumimoji="0" lang="en-US" sz="1800" b="0" i="0" u="none" strike="noStrike" cap="none" normalizeH="0" baseline="0" dirty="0" smtClean="0">
                        <a:ln>
                          <a:noFill/>
                        </a:ln>
                        <a:solidFill>
                          <a:schemeClr val="tx1"/>
                        </a:solidFill>
                        <a:effectLst/>
                        <a:latin typeface="Verdana" pitchFamily="34" charset="0"/>
                        <a:ea typeface="Batang" pitchFamily="18" charset="-127"/>
                        <a:cs typeface="Times New Roman" pitchFamily="18" charset="0"/>
                      </a:endParaRPr>
                    </a:p>
                  </a:txBody>
                  <a:tcPr marL="0" marR="0" marT="540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20</a:t>
                      </a:r>
                      <a:r>
                        <a:rPr kumimoji="0" lang="id-ID"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11</a:t>
                      </a:r>
                      <a:endPar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endParaRPr>
                    </a:p>
                  </a:txBody>
                  <a:tcPr marL="0" marR="0" marT="540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dirty="0" smtClean="0">
                          <a:ln>
                            <a:noFill/>
                          </a:ln>
                          <a:solidFill>
                            <a:srgbClr val="000000"/>
                          </a:solidFill>
                          <a:effectLst/>
                          <a:latin typeface="Arial Narrow" pitchFamily="34" charset="0"/>
                          <a:ea typeface="Batang" pitchFamily="18" charset="-127"/>
                          <a:cs typeface="Times New Roman" pitchFamily="18" charset="0"/>
                        </a:rPr>
                        <a:t>201</a:t>
                      </a:r>
                      <a:r>
                        <a:rPr kumimoji="0" lang="id-ID" altLang="ko-KR" sz="1400" b="1" i="0" u="none" strike="noStrike" cap="none" normalizeH="0" baseline="0" dirty="0" smtClean="0">
                          <a:ln>
                            <a:noFill/>
                          </a:ln>
                          <a:solidFill>
                            <a:srgbClr val="000000"/>
                          </a:solidFill>
                          <a:effectLst/>
                          <a:latin typeface="Arial Narrow" pitchFamily="34" charset="0"/>
                          <a:ea typeface="Batang" pitchFamily="18" charset="-127"/>
                          <a:cs typeface="Times New Roman" pitchFamily="18" charset="0"/>
                        </a:rPr>
                        <a:t>2</a:t>
                      </a:r>
                      <a:endParaRPr kumimoji="0" lang="en-US" sz="1800" b="0" i="0" u="none" strike="noStrike" cap="none" normalizeH="0" baseline="0" dirty="0" smtClean="0">
                        <a:ln>
                          <a:noFill/>
                        </a:ln>
                        <a:solidFill>
                          <a:schemeClr val="tx1"/>
                        </a:solidFill>
                        <a:effectLst/>
                        <a:latin typeface="Verdana" pitchFamily="34" charset="0"/>
                        <a:ea typeface="Batang" pitchFamily="18" charset="-127"/>
                        <a:cs typeface="Times New Roman" pitchFamily="18" charset="0"/>
                      </a:endParaRPr>
                    </a:p>
                  </a:txBody>
                  <a:tcPr marL="0" marR="0" marT="540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dirty="0" smtClean="0">
                          <a:ln>
                            <a:noFill/>
                          </a:ln>
                          <a:solidFill>
                            <a:srgbClr val="000000"/>
                          </a:solidFill>
                          <a:effectLst/>
                          <a:latin typeface="Arial Narrow" pitchFamily="34" charset="0"/>
                          <a:ea typeface="Batang" pitchFamily="18" charset="-127"/>
                          <a:cs typeface="Times New Roman" pitchFamily="18" charset="0"/>
                        </a:rPr>
                        <a:t>201</a:t>
                      </a:r>
                      <a:r>
                        <a:rPr kumimoji="0" lang="id-ID" altLang="ko-KR" sz="1400" b="1" i="0" u="none" strike="noStrike" cap="none" normalizeH="0" baseline="0" dirty="0" smtClean="0">
                          <a:ln>
                            <a:noFill/>
                          </a:ln>
                          <a:solidFill>
                            <a:srgbClr val="000000"/>
                          </a:solidFill>
                          <a:effectLst/>
                          <a:latin typeface="Arial Narrow" pitchFamily="34" charset="0"/>
                          <a:ea typeface="Batang" pitchFamily="18" charset="-127"/>
                          <a:cs typeface="Times New Roman" pitchFamily="18" charset="0"/>
                        </a:rPr>
                        <a:t>1</a:t>
                      </a:r>
                      <a:endParaRPr kumimoji="0" lang="en-US" sz="1800" b="0" i="0" u="none" strike="noStrike" cap="none" normalizeH="0" baseline="0" dirty="0" smtClean="0">
                        <a:ln>
                          <a:noFill/>
                        </a:ln>
                        <a:solidFill>
                          <a:schemeClr val="tx1"/>
                        </a:solidFill>
                        <a:effectLst/>
                        <a:latin typeface="Verdana" pitchFamily="34" charset="0"/>
                        <a:ea typeface="Batang" pitchFamily="18" charset="-127"/>
                        <a:cs typeface="Times New Roman" pitchFamily="18" charset="0"/>
                      </a:endParaRPr>
                    </a:p>
                  </a:txBody>
                  <a:tcPr marL="0" marR="0" marT="540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dirty="0" smtClean="0">
                          <a:ln>
                            <a:noFill/>
                          </a:ln>
                          <a:solidFill>
                            <a:srgbClr val="000000"/>
                          </a:solidFill>
                          <a:effectLst/>
                          <a:latin typeface="Arial Narrow" pitchFamily="34" charset="0"/>
                          <a:ea typeface="Batang" pitchFamily="18" charset="-127"/>
                          <a:cs typeface="Times New Roman" pitchFamily="18" charset="0"/>
                        </a:rPr>
                        <a:t>201</a:t>
                      </a:r>
                      <a:r>
                        <a:rPr kumimoji="0" lang="id-ID" altLang="ko-KR" sz="1400" b="1" i="0" u="none" strike="noStrike" cap="none" normalizeH="0" baseline="0" dirty="0" smtClean="0">
                          <a:ln>
                            <a:noFill/>
                          </a:ln>
                          <a:solidFill>
                            <a:srgbClr val="000000"/>
                          </a:solidFill>
                          <a:effectLst/>
                          <a:latin typeface="Arial Narrow" pitchFamily="34" charset="0"/>
                          <a:ea typeface="Batang" pitchFamily="18" charset="-127"/>
                          <a:cs typeface="Times New Roman" pitchFamily="18" charset="0"/>
                        </a:rPr>
                        <a:t>2</a:t>
                      </a:r>
                      <a:endParaRPr kumimoji="0" lang="en-US" sz="1800" b="0" i="0" u="none" strike="noStrike" cap="none" normalizeH="0" baseline="0" dirty="0" smtClean="0">
                        <a:ln>
                          <a:noFill/>
                        </a:ln>
                        <a:solidFill>
                          <a:schemeClr val="tx1"/>
                        </a:solidFill>
                        <a:effectLst/>
                        <a:latin typeface="Verdana" pitchFamily="34" charset="0"/>
                        <a:ea typeface="Batang" pitchFamily="18" charset="-127"/>
                        <a:cs typeface="Times New Roman" pitchFamily="18" charset="0"/>
                      </a:endParaRPr>
                    </a:p>
                  </a:txBody>
                  <a:tcPr marL="0" marR="0" marT="540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dirty="0" smtClean="0">
                          <a:ln>
                            <a:noFill/>
                          </a:ln>
                          <a:solidFill>
                            <a:srgbClr val="000000"/>
                          </a:solidFill>
                          <a:effectLst/>
                          <a:latin typeface="Arial Narrow" pitchFamily="34" charset="0"/>
                          <a:ea typeface="Batang" pitchFamily="18" charset="-127"/>
                          <a:cs typeface="Times New Roman" pitchFamily="18" charset="0"/>
                        </a:rPr>
                        <a:t>2013</a:t>
                      </a:r>
                      <a:endParaRPr kumimoji="0" lang="en-US" sz="1800" b="0" i="0" u="none" strike="noStrike" cap="none" normalizeH="0" baseline="0" dirty="0" smtClean="0">
                        <a:ln>
                          <a:noFill/>
                        </a:ln>
                        <a:solidFill>
                          <a:schemeClr val="tx1"/>
                        </a:solidFill>
                        <a:effectLst/>
                        <a:latin typeface="Verdana" pitchFamily="34" charset="0"/>
                        <a:ea typeface="Batang" pitchFamily="18" charset="-127"/>
                        <a:cs typeface="Times New Roman" pitchFamily="18" charset="0"/>
                      </a:endParaRPr>
                    </a:p>
                  </a:txBody>
                  <a:tcPr marL="0" marR="0" marT="540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dirty="0" smtClean="0">
                          <a:ln>
                            <a:noFill/>
                          </a:ln>
                          <a:solidFill>
                            <a:srgbClr val="000000"/>
                          </a:solidFill>
                          <a:effectLst/>
                          <a:latin typeface="Arial Narrow" pitchFamily="34" charset="0"/>
                          <a:ea typeface="Batang" pitchFamily="18" charset="-127"/>
                          <a:cs typeface="Times New Roman" pitchFamily="18" charset="0"/>
                        </a:rPr>
                        <a:t>201</a:t>
                      </a:r>
                      <a:r>
                        <a:rPr kumimoji="0" lang="id-ID" altLang="ko-KR" sz="1400" b="1" i="0" u="none" strike="noStrike" cap="none" normalizeH="0" baseline="0" dirty="0" smtClean="0">
                          <a:ln>
                            <a:noFill/>
                          </a:ln>
                          <a:solidFill>
                            <a:srgbClr val="000000"/>
                          </a:solidFill>
                          <a:effectLst/>
                          <a:latin typeface="Arial Narrow" pitchFamily="34" charset="0"/>
                          <a:ea typeface="Batang" pitchFamily="18" charset="-127"/>
                          <a:cs typeface="Times New Roman" pitchFamily="18" charset="0"/>
                        </a:rPr>
                        <a:t>1</a:t>
                      </a:r>
                      <a:endParaRPr kumimoji="0" lang="en-US" sz="1400" b="0" i="0" u="none" strike="noStrike" cap="none" normalizeH="0" baseline="0" dirty="0" smtClean="0">
                        <a:ln>
                          <a:noFill/>
                        </a:ln>
                        <a:solidFill>
                          <a:schemeClr val="tx1"/>
                        </a:solidFill>
                        <a:effectLst/>
                        <a:latin typeface="Verdana" pitchFamily="34" charset="0"/>
                        <a:ea typeface="Batang" pitchFamily="18" charset="-127"/>
                        <a:cs typeface="Times New Roman" pitchFamily="18" charset="0"/>
                      </a:endParaRPr>
                    </a:p>
                  </a:txBody>
                  <a:tcPr marL="0" marR="0" marT="540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400" b="1" i="0" u="none" strike="noStrike" cap="none" normalizeH="0" baseline="0" dirty="0" smtClean="0">
                          <a:ln>
                            <a:noFill/>
                          </a:ln>
                          <a:solidFill>
                            <a:srgbClr val="000000"/>
                          </a:solidFill>
                          <a:effectLst/>
                          <a:latin typeface="Arial Narrow" pitchFamily="34" charset="0"/>
                          <a:ea typeface="Batang" pitchFamily="18" charset="-127"/>
                          <a:cs typeface="Times New Roman" pitchFamily="18" charset="0"/>
                        </a:rPr>
                        <a:t>201</a:t>
                      </a:r>
                      <a:r>
                        <a:rPr kumimoji="0" lang="id-ID" altLang="ko-KR" sz="1400" b="1" i="0" u="none" strike="noStrike" cap="none" normalizeH="0" baseline="0" dirty="0" smtClean="0">
                          <a:ln>
                            <a:noFill/>
                          </a:ln>
                          <a:solidFill>
                            <a:srgbClr val="000000"/>
                          </a:solidFill>
                          <a:effectLst/>
                          <a:latin typeface="Arial Narrow" pitchFamily="34" charset="0"/>
                          <a:ea typeface="Batang" pitchFamily="18" charset="-127"/>
                          <a:cs typeface="Times New Roman" pitchFamily="18" charset="0"/>
                        </a:rPr>
                        <a:t>2</a:t>
                      </a:r>
                      <a:endParaRPr kumimoji="0" lang="en-US" sz="1400" b="0" i="0" u="none" strike="noStrike" cap="none" normalizeH="0" baseline="0" dirty="0" smtClean="0">
                        <a:ln>
                          <a:noFill/>
                        </a:ln>
                        <a:solidFill>
                          <a:schemeClr val="tx1"/>
                        </a:solidFill>
                        <a:effectLst/>
                        <a:latin typeface="Verdana" pitchFamily="34" charset="0"/>
                        <a:ea typeface="Batang" pitchFamily="18" charset="-127"/>
                        <a:cs typeface="Times New Roman" pitchFamily="18" charset="0"/>
                      </a:endParaRPr>
                    </a:p>
                  </a:txBody>
                  <a:tcPr marL="0" marR="0" marT="540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400" b="1" i="0" u="none" strike="noStrike" cap="none" normalizeH="0" baseline="0" dirty="0" smtClean="0">
                          <a:ln>
                            <a:noFill/>
                          </a:ln>
                          <a:solidFill>
                            <a:srgbClr val="000000"/>
                          </a:solidFill>
                          <a:effectLst/>
                          <a:latin typeface="Arial Narrow" pitchFamily="34" charset="0"/>
                          <a:ea typeface="Batang" pitchFamily="18" charset="-127"/>
                          <a:cs typeface="Times New Roman" pitchFamily="18" charset="0"/>
                        </a:rPr>
                        <a:t>2013</a:t>
                      </a:r>
                      <a:endParaRPr kumimoji="0" lang="en-US" sz="1400" b="0" i="0" u="none" strike="noStrike" cap="none" normalizeH="0" baseline="0" dirty="0" smtClean="0">
                        <a:ln>
                          <a:noFill/>
                        </a:ln>
                        <a:solidFill>
                          <a:schemeClr val="tx1"/>
                        </a:solidFill>
                        <a:effectLst/>
                        <a:latin typeface="Verdana" pitchFamily="34" charset="0"/>
                        <a:ea typeface="Batang" pitchFamily="18" charset="-127"/>
                        <a:cs typeface="Times New Roman" pitchFamily="18" charset="0"/>
                      </a:endParaRPr>
                    </a:p>
                  </a:txBody>
                  <a:tcPr marL="0" marR="0" marT="54000" marB="540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CCCC"/>
                    </a:solidFill>
                  </a:tcPr>
                </a:tc>
              </a:tr>
              <a:tr h="312738">
                <a:tc>
                  <a:txBody>
                    <a:bodyPr/>
                    <a:lstStyle/>
                    <a:p>
                      <a:pPr marL="457200" marR="0" lvl="0" indent="-457200" algn="l" defTabSz="914400" rtl="0" eaLnBrk="1" fontAlgn="base" latinLnBrk="0" hangingPunct="1">
                        <a:lnSpc>
                          <a:spcPct val="70000"/>
                        </a:lnSpc>
                        <a:spcBef>
                          <a:spcPct val="0"/>
                        </a:spcBef>
                        <a:spcAft>
                          <a:spcPct val="0"/>
                        </a:spcAft>
                        <a:buClr>
                          <a:schemeClr val="tx1"/>
                        </a:buClr>
                        <a:buSzTx/>
                        <a:buFontTx/>
                        <a:buNone/>
                        <a:tabLst>
                          <a:tab pos="928688" algn="l"/>
                        </a:tabLst>
                      </a:pPr>
                      <a:r>
                        <a:rPr kumimoji="0" lang="id-ID"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1.  </a:t>
                      </a: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N</a:t>
                      </a:r>
                      <a:r>
                        <a:rPr kumimoji="0" lang="id-ID"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AD</a:t>
                      </a:r>
                      <a:endPar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endParaRPr>
                    </a:p>
                  </a:txBody>
                  <a:tcPr marL="36000" marR="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68,</a:t>
                      </a:r>
                      <a:r>
                        <a:rPr kumimoji="0" lang="id-ID" sz="1400" b="1" i="0" u="none" strike="noStrike" cap="none" normalizeH="0" baseline="0" dirty="0" smtClean="0">
                          <a:ln>
                            <a:noFill/>
                          </a:ln>
                          <a:solidFill>
                            <a:schemeClr val="tx1"/>
                          </a:solidFill>
                          <a:effectLst/>
                          <a:latin typeface="Arial Narrow" pitchFamily="34" charset="0"/>
                        </a:rPr>
                        <a:t>8</a:t>
                      </a:r>
                      <a:r>
                        <a:rPr kumimoji="0" lang="en-US" sz="1400" b="1" i="0" u="none" strike="noStrike" cap="none" normalizeH="0" baseline="0" dirty="0" smtClean="0">
                          <a:ln>
                            <a:noFill/>
                          </a:ln>
                          <a:solidFill>
                            <a:schemeClr val="tx1"/>
                          </a:solidFill>
                          <a:effectLst/>
                          <a:latin typeface="Arial Narrow" pitchFamily="34" charset="0"/>
                        </a:rPr>
                        <a:t>0</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ctr">
                        <a:lnSpc>
                          <a:spcPct val="70000"/>
                        </a:lnSpc>
                        <a:spcBef>
                          <a:spcPts val="0"/>
                        </a:spcBef>
                        <a:spcAft>
                          <a:spcPts val="0"/>
                        </a:spcAft>
                      </a:pPr>
                      <a:r>
                        <a:rPr lang="en-US" sz="1400" b="1" dirty="0" smtClean="0">
                          <a:latin typeface="Arial Narrow" pitchFamily="34" charset="0"/>
                        </a:rPr>
                        <a:t>68,</a:t>
                      </a:r>
                      <a:r>
                        <a:rPr lang="id-ID" sz="1400" b="1" dirty="0" smtClean="0">
                          <a:latin typeface="Arial Narrow" pitchFamily="34" charset="0"/>
                        </a:rPr>
                        <a:t>94</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96,</a:t>
                      </a:r>
                      <a:r>
                        <a:rPr kumimoji="0" lang="id-ID" sz="1400" b="1" i="0" u="none" strike="noStrike" cap="none" normalizeH="0" baseline="0" dirty="0" smtClean="0">
                          <a:ln>
                            <a:noFill/>
                          </a:ln>
                          <a:solidFill>
                            <a:schemeClr val="tx1"/>
                          </a:solidFill>
                          <a:effectLst/>
                          <a:latin typeface="Arial Narrow" pitchFamily="34" charset="0"/>
                        </a:rPr>
                        <a:t>95</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ctr">
                        <a:lnSpc>
                          <a:spcPct val="70000"/>
                        </a:lnSpc>
                        <a:spcBef>
                          <a:spcPts val="0"/>
                        </a:spcBef>
                        <a:spcAft>
                          <a:spcPts val="0"/>
                        </a:spcAft>
                      </a:pPr>
                      <a:r>
                        <a:rPr lang="en-US" sz="1400" b="1" dirty="0" smtClean="0">
                          <a:latin typeface="Arial Narrow" pitchFamily="34" charset="0"/>
                        </a:rPr>
                        <a:t>96,</a:t>
                      </a:r>
                      <a:r>
                        <a:rPr lang="id-ID" sz="1400" b="1" dirty="0" smtClean="0">
                          <a:latin typeface="Arial Narrow" pitchFamily="34" charset="0"/>
                        </a:rPr>
                        <a:t>99</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8,</a:t>
                      </a:r>
                      <a:r>
                        <a:rPr kumimoji="0" lang="id-ID" sz="1400" b="1" i="0" u="none" strike="noStrike" cap="none" normalizeH="0" baseline="0" dirty="0" smtClean="0">
                          <a:ln>
                            <a:noFill/>
                          </a:ln>
                          <a:solidFill>
                            <a:schemeClr val="tx1"/>
                          </a:solidFill>
                          <a:effectLst/>
                          <a:latin typeface="Arial Narrow" pitchFamily="34" charset="0"/>
                        </a:rPr>
                        <a:t>90</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algn="ctr">
                        <a:lnSpc>
                          <a:spcPct val="70000"/>
                        </a:lnSpc>
                        <a:spcBef>
                          <a:spcPts val="0"/>
                        </a:spcBef>
                        <a:spcAft>
                          <a:spcPts val="0"/>
                        </a:spcAft>
                      </a:pPr>
                      <a:r>
                        <a:rPr lang="en-US" sz="1400" b="1" dirty="0" smtClean="0">
                          <a:latin typeface="Arial Narrow" pitchFamily="34" charset="0"/>
                        </a:rPr>
                        <a:t>8,</a:t>
                      </a:r>
                      <a:r>
                        <a:rPr lang="id-ID" sz="1400" b="1" dirty="0" smtClean="0">
                          <a:latin typeface="Arial Narrow" pitchFamily="34" charset="0"/>
                        </a:rPr>
                        <a:t>93</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61</a:t>
                      </a:r>
                      <a:r>
                        <a:rPr kumimoji="0" lang="id-ID" sz="1400" b="1" i="0" u="none" strike="noStrike" cap="none" normalizeH="0" baseline="0" dirty="0" smtClean="0">
                          <a:ln>
                            <a:noFill/>
                          </a:ln>
                          <a:solidFill>
                            <a:schemeClr val="tx1"/>
                          </a:solidFill>
                          <a:effectLst/>
                          <a:latin typeface="Arial Narrow" pitchFamily="34" charset="0"/>
                        </a:rPr>
                        <a:t>5</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60</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61</a:t>
                      </a:r>
                      <a:r>
                        <a:rPr lang="id-ID" sz="1400" b="1" dirty="0" smtClean="0">
                          <a:latin typeface="Arial Narrow" pitchFamily="34" charset="0"/>
                        </a:rPr>
                        <a:t>8</a:t>
                      </a:r>
                      <a:r>
                        <a:rPr lang="en-US" sz="1400" b="1" dirty="0" smtClean="0">
                          <a:latin typeface="Arial Narrow" pitchFamily="34" charset="0"/>
                        </a:rPr>
                        <a:t>,</a:t>
                      </a:r>
                      <a:r>
                        <a:rPr lang="id-ID" sz="1400" b="1" dirty="0" smtClean="0">
                          <a:latin typeface="Arial Narrow" pitchFamily="34" charset="0"/>
                        </a:rPr>
                        <a:t>79</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72,16</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72,</a:t>
                      </a:r>
                      <a:r>
                        <a:rPr lang="id-ID" sz="1400" b="1" dirty="0" smtClean="0">
                          <a:latin typeface="Arial Narrow" pitchFamily="34" charset="0"/>
                        </a:rPr>
                        <a:t>51</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73,05</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18</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1</a:t>
                      </a:r>
                      <a:r>
                        <a:rPr lang="id-ID" sz="1400" b="1" dirty="0" smtClean="0">
                          <a:solidFill>
                            <a:srgbClr val="FF0000"/>
                          </a:solidFill>
                          <a:latin typeface="Arial Narrow" pitchFamily="34" charset="0"/>
                        </a:rPr>
                        <a:t>9</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20</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268288">
                <a:tc>
                  <a:txBody>
                    <a:bodyPr/>
                    <a:lstStyle/>
                    <a:p>
                      <a:pPr marL="0" marR="0" lvl="0" indent="0" algn="l" defTabSz="914400" rtl="0" eaLnBrk="1" fontAlgn="base" latinLnBrk="0" hangingPunct="1">
                        <a:lnSpc>
                          <a:spcPct val="70000"/>
                        </a:lnSpc>
                        <a:spcBef>
                          <a:spcPct val="0"/>
                        </a:spcBef>
                        <a:spcAft>
                          <a:spcPct val="0"/>
                        </a:spcAft>
                        <a:buClr>
                          <a:schemeClr val="tx1"/>
                        </a:buClr>
                        <a:buSzTx/>
                        <a:buFontTx/>
                        <a:buNone/>
                        <a:tabLst>
                          <a:tab pos="928688" algn="l"/>
                        </a:tabLst>
                      </a:pPr>
                      <a:r>
                        <a:rPr kumimoji="0" lang="id-ID"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2.  </a:t>
                      </a: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S</a:t>
                      </a:r>
                      <a:r>
                        <a:rPr kumimoji="0" lang="id-ID"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UMUT</a:t>
                      </a:r>
                      <a:endPar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endParaRPr>
                    </a:p>
                  </a:txBody>
                  <a:tcPr marL="36000" marR="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69,</a:t>
                      </a:r>
                      <a:r>
                        <a:rPr kumimoji="0" lang="id-ID" sz="1400" b="1" i="0" u="none" strike="noStrike" cap="none" normalizeH="0" baseline="0" dirty="0" smtClean="0">
                          <a:ln>
                            <a:noFill/>
                          </a:ln>
                          <a:solidFill>
                            <a:schemeClr val="tx1"/>
                          </a:solidFill>
                          <a:effectLst/>
                          <a:latin typeface="Arial Narrow" pitchFamily="34" charset="0"/>
                        </a:rPr>
                        <a:t>6</a:t>
                      </a:r>
                      <a:r>
                        <a:rPr kumimoji="0" lang="en-US" sz="1400" b="1" i="0" u="none" strike="noStrike" cap="none" normalizeH="0" baseline="0" dirty="0" smtClean="0">
                          <a:ln>
                            <a:noFill/>
                          </a:ln>
                          <a:solidFill>
                            <a:schemeClr val="tx1"/>
                          </a:solidFill>
                          <a:effectLst/>
                          <a:latin typeface="Arial Narrow" pitchFamily="34" charset="0"/>
                        </a:rPr>
                        <a:t>5</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ctr">
                        <a:lnSpc>
                          <a:spcPct val="70000"/>
                        </a:lnSpc>
                        <a:spcBef>
                          <a:spcPts val="0"/>
                        </a:spcBef>
                        <a:spcAft>
                          <a:spcPts val="0"/>
                        </a:spcAft>
                      </a:pPr>
                      <a:r>
                        <a:rPr lang="en-US" sz="1400" b="1" dirty="0" smtClean="0">
                          <a:latin typeface="Arial Narrow" pitchFamily="34" charset="0"/>
                        </a:rPr>
                        <a:t>69,</a:t>
                      </a:r>
                      <a:r>
                        <a:rPr lang="id-ID" sz="1400" b="1" dirty="0" smtClean="0">
                          <a:latin typeface="Arial Narrow" pitchFamily="34" charset="0"/>
                        </a:rPr>
                        <a:t>81</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97,</a:t>
                      </a:r>
                      <a:r>
                        <a:rPr kumimoji="0" lang="id-ID" sz="1400" b="1" i="0" u="none" strike="noStrike" cap="none" normalizeH="0" baseline="0" dirty="0" smtClean="0">
                          <a:ln>
                            <a:noFill/>
                          </a:ln>
                          <a:solidFill>
                            <a:schemeClr val="tx1"/>
                          </a:solidFill>
                          <a:effectLst/>
                          <a:latin typeface="Arial Narrow" pitchFamily="34" charset="0"/>
                        </a:rPr>
                        <a:t>46</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ctr">
                        <a:lnSpc>
                          <a:spcPct val="70000"/>
                        </a:lnSpc>
                        <a:spcBef>
                          <a:spcPts val="0"/>
                        </a:spcBef>
                        <a:spcAft>
                          <a:spcPts val="0"/>
                        </a:spcAft>
                      </a:pPr>
                      <a:r>
                        <a:rPr lang="en-US" sz="1400" b="1" dirty="0" smtClean="0">
                          <a:latin typeface="Arial Narrow" pitchFamily="34" charset="0"/>
                        </a:rPr>
                        <a:t>97,</a:t>
                      </a:r>
                      <a:r>
                        <a:rPr lang="id-ID" sz="1400" b="1" dirty="0" smtClean="0">
                          <a:latin typeface="Arial Narrow" pitchFamily="34" charset="0"/>
                        </a:rPr>
                        <a:t>51</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8,</a:t>
                      </a:r>
                      <a:r>
                        <a:rPr kumimoji="0" lang="id-ID" sz="1400" b="1" i="0" u="none" strike="noStrike" cap="none" normalizeH="0" baseline="0" dirty="0" smtClean="0">
                          <a:ln>
                            <a:noFill/>
                          </a:ln>
                          <a:solidFill>
                            <a:schemeClr val="tx1"/>
                          </a:solidFill>
                          <a:effectLst/>
                          <a:latin typeface="Arial Narrow" pitchFamily="34" charset="0"/>
                        </a:rPr>
                        <a:t>91</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algn="ctr">
                        <a:lnSpc>
                          <a:spcPct val="70000"/>
                        </a:lnSpc>
                        <a:spcBef>
                          <a:spcPts val="0"/>
                        </a:spcBef>
                        <a:spcAft>
                          <a:spcPts val="0"/>
                        </a:spcAft>
                      </a:pPr>
                      <a:r>
                        <a:rPr lang="id-ID" sz="1400" b="1" dirty="0" smtClean="0">
                          <a:latin typeface="Arial Narrow" pitchFamily="34" charset="0"/>
                        </a:rPr>
                        <a:t>9,07</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64</a:t>
                      </a:r>
                      <a:r>
                        <a:rPr kumimoji="0" lang="id-ID" sz="1400" b="1" i="0" u="none" strike="noStrike" cap="none" normalizeH="0" baseline="0" dirty="0" smtClean="0">
                          <a:ln>
                            <a:noFill/>
                          </a:ln>
                          <a:solidFill>
                            <a:schemeClr val="tx1"/>
                          </a:solidFill>
                          <a:effectLst/>
                          <a:latin typeface="Arial Narrow" pitchFamily="34" charset="0"/>
                        </a:rPr>
                        <a:t>0</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2</a:t>
                      </a:r>
                      <a:r>
                        <a:rPr kumimoji="0" lang="en-US" sz="1400" b="1" i="0" u="none" strike="noStrike" cap="none" normalizeH="0" baseline="0" dirty="0" smtClean="0">
                          <a:ln>
                            <a:noFill/>
                          </a:ln>
                          <a:solidFill>
                            <a:schemeClr val="tx1"/>
                          </a:solidFill>
                          <a:effectLst/>
                          <a:latin typeface="Arial Narrow" pitchFamily="34" charset="0"/>
                        </a:rPr>
                        <a:t>3</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6</a:t>
                      </a:r>
                      <a:r>
                        <a:rPr lang="id-ID" sz="1400" b="1" dirty="0" smtClean="0">
                          <a:latin typeface="Arial Narrow" pitchFamily="34" charset="0"/>
                        </a:rPr>
                        <a:t>43</a:t>
                      </a:r>
                      <a:r>
                        <a:rPr lang="en-US" sz="1400" b="1" dirty="0" smtClean="0">
                          <a:latin typeface="Arial Narrow" pitchFamily="34" charset="0"/>
                        </a:rPr>
                        <a:t>,</a:t>
                      </a:r>
                      <a:r>
                        <a:rPr lang="id-ID" sz="1400" b="1" dirty="0" smtClean="0">
                          <a:latin typeface="Arial Narrow" pitchFamily="34" charset="0"/>
                        </a:rPr>
                        <a:t>6</a:t>
                      </a:r>
                      <a:r>
                        <a:rPr lang="en-US" sz="1400" b="1" dirty="0" smtClean="0">
                          <a:latin typeface="Arial Narrow" pitchFamily="34" charset="0"/>
                        </a:rPr>
                        <a:t>3</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74,65</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a:t>
                      </a:r>
                      <a:r>
                        <a:rPr lang="id-ID" sz="1400" b="1" dirty="0" smtClean="0">
                          <a:latin typeface="Arial Narrow" pitchFamily="34" charset="0"/>
                        </a:rPr>
                        <a:t>5</a:t>
                      </a:r>
                      <a:r>
                        <a:rPr lang="en-US" sz="1400" b="1" dirty="0" smtClean="0">
                          <a:latin typeface="Arial Narrow" pitchFamily="34" charset="0"/>
                        </a:rPr>
                        <a:t>,</a:t>
                      </a:r>
                      <a:r>
                        <a:rPr lang="id-ID" sz="1400" b="1" dirty="0" smtClean="0">
                          <a:latin typeface="Arial Narrow" pitchFamily="34" charset="0"/>
                        </a:rPr>
                        <a:t>13</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a:t>
                      </a:r>
                      <a:r>
                        <a:rPr lang="id-ID" sz="1400" b="1" dirty="0" smtClean="0">
                          <a:latin typeface="Arial Narrow" pitchFamily="34" charset="0"/>
                        </a:rPr>
                        <a:t>5</a:t>
                      </a:r>
                      <a:r>
                        <a:rPr lang="en-US" sz="1400" b="1" dirty="0" smtClean="0">
                          <a:latin typeface="Arial Narrow" pitchFamily="34" charset="0"/>
                        </a:rPr>
                        <a:t>,55</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8</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latin typeface="Arial Narrow" pitchFamily="34" charset="0"/>
                        </a:rPr>
                        <a:t>8</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latin typeface="Arial Narrow" pitchFamily="34" charset="0"/>
                        </a:rPr>
                        <a:t>8</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300038">
                <a:tc>
                  <a:txBody>
                    <a:bodyPr/>
                    <a:lstStyle/>
                    <a:p>
                      <a:pPr marL="0" marR="0" lvl="0" indent="0" algn="l" defTabSz="914400" rtl="0" eaLnBrk="1" fontAlgn="base" latinLnBrk="0" hangingPunct="1">
                        <a:lnSpc>
                          <a:spcPct val="70000"/>
                        </a:lnSpc>
                        <a:spcBef>
                          <a:spcPct val="0"/>
                        </a:spcBef>
                        <a:spcAft>
                          <a:spcPct val="0"/>
                        </a:spcAft>
                        <a:buClr>
                          <a:schemeClr val="tx1"/>
                        </a:buClr>
                        <a:buSzTx/>
                        <a:buFontTx/>
                        <a:buNone/>
                        <a:tabLst>
                          <a:tab pos="928688" algn="l"/>
                        </a:tabLst>
                      </a:pPr>
                      <a:r>
                        <a:rPr kumimoji="0" lang="id-ID" altLang="ko-KR" sz="1400" b="1" i="0" u="none" strike="noStrike" cap="none" normalizeH="0" baseline="0" dirty="0" smtClean="0">
                          <a:ln>
                            <a:noFill/>
                          </a:ln>
                          <a:solidFill>
                            <a:srgbClr val="FF0000"/>
                          </a:solidFill>
                          <a:effectLst/>
                          <a:latin typeface="Arial Narrow" pitchFamily="34" charset="0"/>
                          <a:ea typeface="Batang" pitchFamily="18" charset="-127"/>
                          <a:cs typeface="Times New Roman" pitchFamily="18" charset="0"/>
                        </a:rPr>
                        <a:t>3.  </a:t>
                      </a:r>
                      <a:r>
                        <a:rPr kumimoji="0" lang="en-US" altLang="ko-KR" sz="1400" b="1" i="0" u="none" strike="noStrike" cap="none" normalizeH="0" baseline="0" dirty="0" smtClean="0">
                          <a:ln>
                            <a:noFill/>
                          </a:ln>
                          <a:solidFill>
                            <a:srgbClr val="FF0000"/>
                          </a:solidFill>
                          <a:effectLst/>
                          <a:latin typeface="Arial Narrow" pitchFamily="34" charset="0"/>
                          <a:ea typeface="Batang" pitchFamily="18" charset="-127"/>
                          <a:cs typeface="Times New Roman" pitchFamily="18" charset="0"/>
                        </a:rPr>
                        <a:t>S</a:t>
                      </a:r>
                      <a:r>
                        <a:rPr kumimoji="0" lang="id-ID" altLang="ko-KR" sz="1400" b="1" i="0" u="none" strike="noStrike" cap="none" normalizeH="0" baseline="0" dirty="0" smtClean="0">
                          <a:ln>
                            <a:noFill/>
                          </a:ln>
                          <a:solidFill>
                            <a:srgbClr val="FF0000"/>
                          </a:solidFill>
                          <a:effectLst/>
                          <a:latin typeface="Arial Narrow" pitchFamily="34" charset="0"/>
                          <a:ea typeface="Batang" pitchFamily="18" charset="-127"/>
                          <a:cs typeface="Times New Roman" pitchFamily="18" charset="0"/>
                        </a:rPr>
                        <a:t>UMBAR</a:t>
                      </a:r>
                      <a:endParaRPr kumimoji="0" lang="en-US" altLang="ko-KR" sz="1400" b="1" i="0" u="none" strike="noStrike" cap="none" normalizeH="0" baseline="0" dirty="0" smtClean="0">
                        <a:ln>
                          <a:noFill/>
                        </a:ln>
                        <a:solidFill>
                          <a:srgbClr val="FF0000"/>
                        </a:solidFill>
                        <a:effectLst/>
                        <a:latin typeface="Arial Narrow" pitchFamily="34" charset="0"/>
                        <a:ea typeface="Batang" pitchFamily="18" charset="-127"/>
                        <a:cs typeface="Times New Roman" pitchFamily="18" charset="0"/>
                      </a:endParaRPr>
                    </a:p>
                  </a:txBody>
                  <a:tcPr marL="36000" marR="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rgbClr val="FF0000"/>
                          </a:solidFill>
                          <a:effectLst/>
                          <a:latin typeface="Arial Narrow" pitchFamily="34" charset="0"/>
                        </a:rPr>
                        <a:t>69,</a:t>
                      </a:r>
                      <a:r>
                        <a:rPr kumimoji="0" lang="id-ID" sz="1400" b="1" i="0" u="none" strike="noStrike" cap="none" normalizeH="0" baseline="0" dirty="0" smtClean="0">
                          <a:ln>
                            <a:noFill/>
                          </a:ln>
                          <a:solidFill>
                            <a:srgbClr val="FF0000"/>
                          </a:solidFill>
                          <a:effectLst/>
                          <a:latin typeface="Arial Narrow" pitchFamily="34" charset="0"/>
                        </a:rPr>
                        <a:t>76</a:t>
                      </a:r>
                      <a:endParaRPr kumimoji="0" lang="en-US" sz="1400" b="1" i="0" u="none" strike="noStrike" cap="none" normalizeH="0" baseline="0" dirty="0" smtClean="0">
                        <a:ln>
                          <a:noFill/>
                        </a:ln>
                        <a:solidFill>
                          <a:srgbClr val="FF0000"/>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a:lnSpc>
                          <a:spcPct val="70000"/>
                        </a:lnSpc>
                        <a:spcBef>
                          <a:spcPts val="0"/>
                        </a:spcBef>
                        <a:spcAft>
                          <a:spcPts val="0"/>
                        </a:spcAft>
                      </a:pPr>
                      <a:r>
                        <a:rPr lang="id-ID" sz="1400" b="1" dirty="0" smtClean="0">
                          <a:solidFill>
                            <a:srgbClr val="FF0000"/>
                          </a:solidFill>
                          <a:latin typeface="Arial Narrow" pitchFamily="34" charset="0"/>
                        </a:rPr>
                        <a:t>70</a:t>
                      </a:r>
                      <a:r>
                        <a:rPr lang="en-US" sz="1400" b="1" dirty="0" smtClean="0">
                          <a:solidFill>
                            <a:srgbClr val="FF0000"/>
                          </a:solidFill>
                          <a:latin typeface="Arial Narrow" pitchFamily="34" charset="0"/>
                        </a:rPr>
                        <a:t>,</a:t>
                      </a:r>
                      <a:r>
                        <a:rPr lang="id-ID" sz="1400" b="1" dirty="0" smtClean="0">
                          <a:solidFill>
                            <a:srgbClr val="FF0000"/>
                          </a:solidFill>
                          <a:latin typeface="Arial Narrow" pitchFamily="34" charset="0"/>
                        </a:rPr>
                        <a:t>02</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rgbClr val="FF0000"/>
                          </a:solidFill>
                          <a:effectLst/>
                          <a:latin typeface="Arial Narrow" pitchFamily="34" charset="0"/>
                        </a:rPr>
                        <a:t>9</a:t>
                      </a:r>
                      <a:r>
                        <a:rPr kumimoji="0" lang="id-ID" sz="1400" b="1" i="0" u="none" strike="noStrike" cap="none" normalizeH="0" baseline="0" dirty="0" smtClean="0">
                          <a:ln>
                            <a:noFill/>
                          </a:ln>
                          <a:solidFill>
                            <a:srgbClr val="FF0000"/>
                          </a:solidFill>
                          <a:effectLst/>
                          <a:latin typeface="Arial Narrow" pitchFamily="34" charset="0"/>
                        </a:rPr>
                        <a:t>7</a:t>
                      </a:r>
                      <a:r>
                        <a:rPr kumimoji="0" lang="en-US" sz="1400" b="1" i="0" u="none" strike="noStrike" cap="none" normalizeH="0" baseline="0" dirty="0" smtClean="0">
                          <a:ln>
                            <a:noFill/>
                          </a:ln>
                          <a:solidFill>
                            <a:srgbClr val="FF0000"/>
                          </a:solidFill>
                          <a:effectLst/>
                          <a:latin typeface="Arial Narrow" pitchFamily="34" charset="0"/>
                        </a:rPr>
                        <a:t>,1</a:t>
                      </a:r>
                      <a:r>
                        <a:rPr kumimoji="0" lang="id-ID" sz="1400" b="1" i="0" u="none" strike="noStrike" cap="none" normalizeH="0" baseline="0" dirty="0" smtClean="0">
                          <a:ln>
                            <a:noFill/>
                          </a:ln>
                          <a:solidFill>
                            <a:srgbClr val="FF0000"/>
                          </a:solidFill>
                          <a:effectLst/>
                          <a:latin typeface="Arial Narrow" pitchFamily="34" charset="0"/>
                        </a:rPr>
                        <a:t>6</a:t>
                      </a:r>
                      <a:endParaRPr kumimoji="0" lang="en-US" sz="1400" b="1" i="0" u="none" strike="noStrike" cap="none" normalizeH="0" baseline="0" dirty="0" smtClean="0">
                        <a:ln>
                          <a:noFill/>
                        </a:ln>
                        <a:solidFill>
                          <a:srgbClr val="FF0000"/>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97,</a:t>
                      </a:r>
                      <a:r>
                        <a:rPr lang="id-ID" sz="1400" b="1" dirty="0" smtClean="0">
                          <a:solidFill>
                            <a:srgbClr val="FF0000"/>
                          </a:solidFill>
                          <a:latin typeface="Arial Narrow" pitchFamily="34" charset="0"/>
                        </a:rPr>
                        <a:t>23</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rgbClr val="FF0000"/>
                          </a:solidFill>
                          <a:effectLst/>
                          <a:latin typeface="Arial Narrow" pitchFamily="34" charset="0"/>
                        </a:rPr>
                        <a:t>8,</a:t>
                      </a:r>
                      <a:r>
                        <a:rPr kumimoji="0" lang="id-ID" sz="1400" b="1" i="0" u="none" strike="noStrike" cap="none" normalizeH="0" baseline="0" dirty="0" smtClean="0">
                          <a:ln>
                            <a:noFill/>
                          </a:ln>
                          <a:solidFill>
                            <a:srgbClr val="FF0000"/>
                          </a:solidFill>
                          <a:effectLst/>
                          <a:latin typeface="Arial Narrow" pitchFamily="34" charset="0"/>
                        </a:rPr>
                        <a:t>57</a:t>
                      </a:r>
                      <a:endParaRPr kumimoji="0" lang="en-US" sz="1400" b="1" i="0" u="none" strike="noStrike" cap="none" normalizeH="0" baseline="0" dirty="0" smtClean="0">
                        <a:ln>
                          <a:noFill/>
                        </a:ln>
                        <a:solidFill>
                          <a:srgbClr val="FF0000"/>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8,</a:t>
                      </a:r>
                      <a:r>
                        <a:rPr lang="id-ID" sz="1400" b="1" dirty="0" smtClean="0">
                          <a:solidFill>
                            <a:srgbClr val="FF0000"/>
                          </a:solidFill>
                          <a:latin typeface="Arial Narrow" pitchFamily="34" charset="0"/>
                        </a:rPr>
                        <a:t>60</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rgbClr val="FF0000"/>
                          </a:solidFill>
                          <a:effectLst/>
                          <a:latin typeface="Arial Narrow" pitchFamily="34" charset="0"/>
                        </a:rPr>
                        <a:t>63</a:t>
                      </a:r>
                      <a:r>
                        <a:rPr kumimoji="0" lang="id-ID" sz="1400" b="1" i="0" u="none" strike="noStrike" cap="none" normalizeH="0" baseline="0" dirty="0" smtClean="0">
                          <a:ln>
                            <a:noFill/>
                          </a:ln>
                          <a:solidFill>
                            <a:srgbClr val="FF0000"/>
                          </a:solidFill>
                          <a:effectLst/>
                          <a:latin typeface="Arial Narrow" pitchFamily="34" charset="0"/>
                        </a:rPr>
                        <a:t>8</a:t>
                      </a:r>
                      <a:r>
                        <a:rPr kumimoji="0" lang="en-US" sz="1400" b="1" i="0" u="none" strike="noStrike" cap="none" normalizeH="0" baseline="0" dirty="0" smtClean="0">
                          <a:ln>
                            <a:noFill/>
                          </a:ln>
                          <a:solidFill>
                            <a:srgbClr val="FF0000"/>
                          </a:solidFill>
                          <a:effectLst/>
                          <a:latin typeface="Arial Narrow" pitchFamily="34" charset="0"/>
                        </a:rPr>
                        <a:t>,7</a:t>
                      </a:r>
                      <a:r>
                        <a:rPr kumimoji="0" lang="id-ID" sz="1400" b="1" i="0" u="none" strike="noStrike" cap="none" normalizeH="0" baseline="0" dirty="0" smtClean="0">
                          <a:ln>
                            <a:noFill/>
                          </a:ln>
                          <a:solidFill>
                            <a:srgbClr val="FF0000"/>
                          </a:solidFill>
                          <a:effectLst/>
                          <a:latin typeface="Arial Narrow" pitchFamily="34" charset="0"/>
                        </a:rPr>
                        <a:t>3</a:t>
                      </a:r>
                      <a:endParaRPr kumimoji="0" lang="en-US" sz="1400" b="1" i="0" u="none" strike="noStrike" cap="none" normalizeH="0" baseline="0" dirty="0" smtClean="0">
                        <a:ln>
                          <a:noFill/>
                        </a:ln>
                        <a:solidFill>
                          <a:srgbClr val="FF0000"/>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6</a:t>
                      </a:r>
                      <a:r>
                        <a:rPr lang="id-ID" sz="1400" b="1" dirty="0" smtClean="0">
                          <a:solidFill>
                            <a:srgbClr val="FF0000"/>
                          </a:solidFill>
                          <a:latin typeface="Arial Narrow" pitchFamily="34" charset="0"/>
                        </a:rPr>
                        <a:t>41</a:t>
                      </a:r>
                      <a:r>
                        <a:rPr lang="en-US" sz="1400" b="1" dirty="0" smtClean="0">
                          <a:solidFill>
                            <a:srgbClr val="FF0000"/>
                          </a:solidFill>
                          <a:latin typeface="Arial Narrow" pitchFamily="34" charset="0"/>
                        </a:rPr>
                        <a:t>,</a:t>
                      </a:r>
                      <a:r>
                        <a:rPr lang="id-ID" sz="1400" b="1" dirty="0" smtClean="0">
                          <a:solidFill>
                            <a:srgbClr val="FF0000"/>
                          </a:solidFill>
                          <a:latin typeface="Arial Narrow" pitchFamily="34" charset="0"/>
                        </a:rPr>
                        <a:t>85</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74,28</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74,</a:t>
                      </a:r>
                      <a:r>
                        <a:rPr lang="id-ID" sz="1400" b="1" dirty="0" smtClean="0">
                          <a:solidFill>
                            <a:srgbClr val="FF0000"/>
                          </a:solidFill>
                          <a:latin typeface="Arial Narrow" pitchFamily="34" charset="0"/>
                        </a:rPr>
                        <a:t>70</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75,</a:t>
                      </a:r>
                      <a:r>
                        <a:rPr lang="id-ID" sz="1400" b="1" dirty="0" smtClean="0">
                          <a:solidFill>
                            <a:srgbClr val="FF0000"/>
                          </a:solidFill>
                          <a:latin typeface="Arial Narrow" pitchFamily="34" charset="0"/>
                        </a:rPr>
                        <a:t>0</a:t>
                      </a:r>
                      <a:r>
                        <a:rPr lang="en-US" sz="1400" b="1" dirty="0" smtClean="0">
                          <a:solidFill>
                            <a:srgbClr val="FF0000"/>
                          </a:solidFill>
                          <a:latin typeface="Arial Narrow" pitchFamily="34" charset="0"/>
                        </a:rPr>
                        <a:t>1</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9</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9</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9</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268288">
                <a:tc>
                  <a:txBody>
                    <a:bodyPr/>
                    <a:lstStyle/>
                    <a:p>
                      <a:pPr marL="0" marR="0" lvl="0" indent="0" algn="l" defTabSz="914400" rtl="0" eaLnBrk="1" fontAlgn="base" latinLnBrk="0" hangingPunct="1">
                        <a:lnSpc>
                          <a:spcPct val="70000"/>
                        </a:lnSpc>
                        <a:spcBef>
                          <a:spcPct val="0"/>
                        </a:spcBef>
                        <a:spcAft>
                          <a:spcPct val="0"/>
                        </a:spcAft>
                        <a:buClr>
                          <a:schemeClr val="tx1"/>
                        </a:buClr>
                        <a:buSzTx/>
                        <a:buFontTx/>
                        <a:buNone/>
                        <a:tabLst>
                          <a:tab pos="928688" algn="l"/>
                        </a:tabLst>
                      </a:pPr>
                      <a:r>
                        <a:rPr kumimoji="0" lang="id-ID"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4.  </a:t>
                      </a: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RIAU</a:t>
                      </a:r>
                    </a:p>
                  </a:txBody>
                  <a:tcPr marL="36000" marR="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71,</a:t>
                      </a:r>
                      <a:r>
                        <a:rPr kumimoji="0" lang="id-ID" sz="1400" b="1" i="0" u="none" strike="noStrike" cap="none" normalizeH="0" baseline="0" dirty="0" smtClean="0">
                          <a:ln>
                            <a:noFill/>
                          </a:ln>
                          <a:solidFill>
                            <a:schemeClr val="tx1"/>
                          </a:solidFill>
                          <a:effectLst/>
                          <a:latin typeface="Arial Narrow" pitchFamily="34" charset="0"/>
                        </a:rPr>
                        <a:t>5</a:t>
                      </a:r>
                      <a:r>
                        <a:rPr kumimoji="0" lang="en-US" sz="1400" b="1" i="0" u="none" strike="noStrike" cap="none" normalizeH="0" baseline="0" dirty="0" smtClean="0">
                          <a:ln>
                            <a:noFill/>
                          </a:ln>
                          <a:solidFill>
                            <a:schemeClr val="tx1"/>
                          </a:solidFill>
                          <a:effectLst/>
                          <a:latin typeface="Arial Narrow" pitchFamily="34" charset="0"/>
                        </a:rPr>
                        <a:t>5</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ctr">
                        <a:lnSpc>
                          <a:spcPct val="70000"/>
                        </a:lnSpc>
                        <a:spcBef>
                          <a:spcPts val="0"/>
                        </a:spcBef>
                        <a:spcAft>
                          <a:spcPts val="0"/>
                        </a:spcAft>
                      </a:pPr>
                      <a:r>
                        <a:rPr lang="en-US" sz="1400" b="1" dirty="0" smtClean="0">
                          <a:latin typeface="Arial Narrow" pitchFamily="34" charset="0"/>
                        </a:rPr>
                        <a:t>71,</a:t>
                      </a:r>
                      <a:r>
                        <a:rPr lang="id-ID" sz="1400" b="1" dirty="0" smtClean="0">
                          <a:latin typeface="Arial Narrow" pitchFamily="34" charset="0"/>
                        </a:rPr>
                        <a:t>69</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98,</a:t>
                      </a:r>
                      <a:r>
                        <a:rPr kumimoji="0" lang="id-ID" sz="1400" b="1" i="0" u="none" strike="noStrike" cap="none" normalizeH="0" baseline="0" dirty="0" smtClean="0">
                          <a:ln>
                            <a:noFill/>
                          </a:ln>
                          <a:solidFill>
                            <a:schemeClr val="tx1"/>
                          </a:solidFill>
                          <a:effectLst/>
                          <a:latin typeface="Arial Narrow" pitchFamily="34" charset="0"/>
                        </a:rPr>
                        <a:t>42</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ctr">
                        <a:lnSpc>
                          <a:spcPct val="70000"/>
                        </a:lnSpc>
                        <a:spcBef>
                          <a:spcPts val="0"/>
                        </a:spcBef>
                        <a:spcAft>
                          <a:spcPts val="0"/>
                        </a:spcAft>
                      </a:pPr>
                      <a:r>
                        <a:rPr lang="en-US" sz="1400" b="1" dirty="0" smtClean="0">
                          <a:latin typeface="Arial Narrow" pitchFamily="34" charset="0"/>
                        </a:rPr>
                        <a:t>98,</a:t>
                      </a:r>
                      <a:r>
                        <a:rPr lang="id-ID" sz="1400" b="1" dirty="0" smtClean="0">
                          <a:latin typeface="Arial Narrow" pitchFamily="34" charset="0"/>
                        </a:rPr>
                        <a:t>4</a:t>
                      </a:r>
                      <a:r>
                        <a:rPr lang="en-US" sz="1400" b="1" dirty="0" smtClean="0">
                          <a:latin typeface="Arial Narrow" pitchFamily="34" charset="0"/>
                        </a:rPr>
                        <a:t>5</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8,</a:t>
                      </a:r>
                      <a:r>
                        <a:rPr kumimoji="0" lang="id-ID" sz="1400" b="1" i="0" u="none" strike="noStrike" cap="none" normalizeH="0" baseline="0" dirty="0" smtClean="0">
                          <a:ln>
                            <a:noFill/>
                          </a:ln>
                          <a:solidFill>
                            <a:schemeClr val="tx1"/>
                          </a:solidFill>
                          <a:effectLst/>
                          <a:latin typeface="Arial Narrow" pitchFamily="34" charset="0"/>
                        </a:rPr>
                        <a:t>63</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algn="ctr">
                        <a:lnSpc>
                          <a:spcPct val="70000"/>
                        </a:lnSpc>
                        <a:spcBef>
                          <a:spcPts val="0"/>
                        </a:spcBef>
                        <a:spcAft>
                          <a:spcPts val="0"/>
                        </a:spcAft>
                      </a:pPr>
                      <a:r>
                        <a:rPr lang="en-US" sz="1400" b="1" dirty="0" smtClean="0">
                          <a:latin typeface="Arial Narrow" pitchFamily="34" charset="0"/>
                        </a:rPr>
                        <a:t>8,</a:t>
                      </a:r>
                      <a:r>
                        <a:rPr lang="id-ID" sz="1400" b="1" dirty="0" smtClean="0">
                          <a:latin typeface="Arial Narrow" pitchFamily="34" charset="0"/>
                        </a:rPr>
                        <a:t>64</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a:t>
                      </a:r>
                      <a:r>
                        <a:rPr kumimoji="0" lang="id-ID" sz="1400" b="1" i="0" u="none" strike="noStrike" cap="none" normalizeH="0" baseline="0" dirty="0" smtClean="0">
                          <a:ln>
                            <a:noFill/>
                          </a:ln>
                          <a:solidFill>
                            <a:schemeClr val="tx1"/>
                          </a:solidFill>
                          <a:effectLst/>
                          <a:latin typeface="Arial Narrow" pitchFamily="34" charset="0"/>
                        </a:rPr>
                        <a:t>50</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83</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6</a:t>
                      </a:r>
                      <a:r>
                        <a:rPr lang="id-ID" sz="1400" b="1" dirty="0" smtClean="0">
                          <a:latin typeface="Arial Narrow" pitchFamily="34" charset="0"/>
                        </a:rPr>
                        <a:t>54</a:t>
                      </a:r>
                      <a:r>
                        <a:rPr lang="en-US" sz="1400" b="1" dirty="0" smtClean="0">
                          <a:latin typeface="Arial Narrow" pitchFamily="34" charset="0"/>
                        </a:rPr>
                        <a:t>,</a:t>
                      </a:r>
                      <a:r>
                        <a:rPr lang="id-ID" sz="1400" b="1" dirty="0" smtClean="0">
                          <a:latin typeface="Arial Narrow" pitchFamily="34" charset="0"/>
                        </a:rPr>
                        <a:t>48</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76,53</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76,</a:t>
                      </a:r>
                      <a:r>
                        <a:rPr lang="id-ID" sz="1400" b="1" dirty="0" smtClean="0">
                          <a:latin typeface="Arial Narrow" pitchFamily="34" charset="0"/>
                        </a:rPr>
                        <a:t>90</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77,25</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3</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3</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5</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269875">
                <a:tc>
                  <a:txBody>
                    <a:bodyPr/>
                    <a:lstStyle/>
                    <a:p>
                      <a:pPr marL="0" marR="0" lvl="0" indent="0" algn="l" defTabSz="914400" rtl="0" eaLnBrk="1" fontAlgn="base" latinLnBrk="0" hangingPunct="1">
                        <a:lnSpc>
                          <a:spcPct val="70000"/>
                        </a:lnSpc>
                        <a:spcBef>
                          <a:spcPct val="0"/>
                        </a:spcBef>
                        <a:spcAft>
                          <a:spcPct val="0"/>
                        </a:spcAft>
                        <a:buClr>
                          <a:schemeClr val="tx1"/>
                        </a:buClr>
                        <a:buSzTx/>
                        <a:buFontTx/>
                        <a:buNone/>
                        <a:tabLst>
                          <a:tab pos="928688" algn="l"/>
                        </a:tabLst>
                      </a:pPr>
                      <a:r>
                        <a:rPr kumimoji="0" lang="id-ID" altLang="ko-KR" sz="14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5.  </a:t>
                      </a:r>
                      <a:r>
                        <a:rPr kumimoji="0" lang="en-US" altLang="ko-KR" sz="14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JAMBI</a:t>
                      </a:r>
                    </a:p>
                  </a:txBody>
                  <a:tcPr marL="36000" marR="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a:t>
                      </a:r>
                      <a:r>
                        <a:rPr kumimoji="0" lang="id-ID" sz="1400" b="1" i="0" u="none" strike="noStrike" cap="none" normalizeH="0" baseline="0" dirty="0" smtClean="0">
                          <a:ln>
                            <a:noFill/>
                          </a:ln>
                          <a:solidFill>
                            <a:schemeClr val="tx1"/>
                          </a:solidFill>
                          <a:effectLst/>
                          <a:latin typeface="Arial Narrow" pitchFamily="34" charset="0"/>
                        </a:rPr>
                        <a:t>9</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2</a:t>
                      </a:r>
                      <a:r>
                        <a:rPr kumimoji="0" lang="en-US" sz="1400" b="1" i="0" u="none" strike="noStrike" cap="none" normalizeH="0" baseline="0" dirty="0" smtClean="0">
                          <a:ln>
                            <a:noFill/>
                          </a:ln>
                          <a:solidFill>
                            <a:schemeClr val="tx1"/>
                          </a:solidFill>
                          <a:effectLst/>
                          <a:latin typeface="Arial Narrow" pitchFamily="34" charset="0"/>
                        </a:rPr>
                        <a:t>5</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ctr">
                        <a:lnSpc>
                          <a:spcPct val="70000"/>
                        </a:lnSpc>
                        <a:spcBef>
                          <a:spcPts val="0"/>
                        </a:spcBef>
                        <a:spcAft>
                          <a:spcPts val="0"/>
                        </a:spcAft>
                      </a:pPr>
                      <a:r>
                        <a:rPr lang="en-US" sz="1400" b="1" dirty="0" smtClean="0">
                          <a:latin typeface="Arial Narrow" pitchFamily="34" charset="0"/>
                        </a:rPr>
                        <a:t>69,</a:t>
                      </a:r>
                      <a:r>
                        <a:rPr lang="id-ID" sz="1400" b="1" dirty="0" smtClean="0">
                          <a:latin typeface="Arial Narrow" pitchFamily="34" charset="0"/>
                        </a:rPr>
                        <a:t>44</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96,</a:t>
                      </a:r>
                      <a:r>
                        <a:rPr kumimoji="0" lang="id-ID" sz="1400" b="1" i="0" u="none" strike="noStrike" cap="none" normalizeH="0" baseline="0" dirty="0" smtClean="0">
                          <a:ln>
                            <a:noFill/>
                          </a:ln>
                          <a:solidFill>
                            <a:schemeClr val="tx1"/>
                          </a:solidFill>
                          <a:effectLst/>
                          <a:latin typeface="Arial Narrow" pitchFamily="34" charset="0"/>
                        </a:rPr>
                        <a:t>1</a:t>
                      </a:r>
                      <a:r>
                        <a:rPr kumimoji="0" lang="en-US" sz="1400" b="1" i="0" u="none" strike="noStrike" cap="none" normalizeH="0" baseline="0" dirty="0" smtClean="0">
                          <a:ln>
                            <a:noFill/>
                          </a:ln>
                          <a:solidFill>
                            <a:schemeClr val="tx1"/>
                          </a:solidFill>
                          <a:effectLst/>
                          <a:latin typeface="Arial Narrow" pitchFamily="34" charset="0"/>
                        </a:rPr>
                        <a:t>6</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ctr">
                        <a:lnSpc>
                          <a:spcPct val="70000"/>
                        </a:lnSpc>
                        <a:spcBef>
                          <a:spcPts val="0"/>
                        </a:spcBef>
                        <a:spcAft>
                          <a:spcPts val="0"/>
                        </a:spcAft>
                      </a:pPr>
                      <a:r>
                        <a:rPr lang="en-US" sz="1400" b="1" dirty="0" smtClean="0">
                          <a:latin typeface="Arial Narrow" pitchFamily="34" charset="0"/>
                        </a:rPr>
                        <a:t>96,</a:t>
                      </a:r>
                      <a:r>
                        <a:rPr lang="id-ID" sz="1400" b="1" dirty="0" smtClean="0">
                          <a:latin typeface="Arial Narrow" pitchFamily="34" charset="0"/>
                        </a:rPr>
                        <a:t>2</a:t>
                      </a:r>
                      <a:r>
                        <a:rPr lang="en-US" sz="1400" b="1" dirty="0" smtClean="0">
                          <a:latin typeface="Arial Narrow" pitchFamily="34" charset="0"/>
                        </a:rPr>
                        <a:t>0</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id-ID" sz="1400" b="1" i="0" u="none" strike="noStrike" cap="none" normalizeH="0" baseline="0" dirty="0" smtClean="0">
                          <a:ln>
                            <a:noFill/>
                          </a:ln>
                          <a:solidFill>
                            <a:schemeClr val="tx1"/>
                          </a:solidFill>
                          <a:effectLst/>
                          <a:latin typeface="Arial Narrow" pitchFamily="34" charset="0"/>
                        </a:rPr>
                        <a:t>8</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05</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algn="ctr">
                        <a:lnSpc>
                          <a:spcPct val="70000"/>
                        </a:lnSpc>
                        <a:spcBef>
                          <a:spcPts val="0"/>
                        </a:spcBef>
                        <a:spcAft>
                          <a:spcPts val="0"/>
                        </a:spcAft>
                      </a:pPr>
                      <a:r>
                        <a:rPr lang="id-ID" sz="1400" b="1" dirty="0" smtClean="0">
                          <a:latin typeface="Arial Narrow" pitchFamily="34" charset="0"/>
                        </a:rPr>
                        <a:t>8</a:t>
                      </a:r>
                      <a:r>
                        <a:rPr lang="en-US" sz="1400" b="1" dirty="0" smtClean="0">
                          <a:latin typeface="Arial Narrow" pitchFamily="34" charset="0"/>
                        </a:rPr>
                        <a:t>,</a:t>
                      </a:r>
                      <a:r>
                        <a:rPr lang="id-ID" sz="1400" b="1" dirty="0" smtClean="0">
                          <a:latin typeface="Arial Narrow" pitchFamily="34" charset="0"/>
                        </a:rPr>
                        <a:t>20</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63</a:t>
                      </a:r>
                      <a:r>
                        <a:rPr kumimoji="0" lang="id-ID" sz="1400" b="1" i="0" u="none" strike="noStrike" cap="none" normalizeH="0" baseline="0" dirty="0" smtClean="0">
                          <a:ln>
                            <a:noFill/>
                          </a:ln>
                          <a:solidFill>
                            <a:schemeClr val="tx1"/>
                          </a:solidFill>
                          <a:effectLst/>
                          <a:latin typeface="Arial Narrow" pitchFamily="34" charset="0"/>
                        </a:rPr>
                        <a:t>7</a:t>
                      </a:r>
                      <a:r>
                        <a:rPr kumimoji="0" lang="en-US" sz="1400" b="1" i="0" u="none" strike="noStrike" cap="none" normalizeH="0" baseline="0" dirty="0" smtClean="0">
                          <a:ln>
                            <a:noFill/>
                          </a:ln>
                          <a:solidFill>
                            <a:schemeClr val="tx1"/>
                          </a:solidFill>
                          <a:effectLst/>
                          <a:latin typeface="Arial Narrow" pitchFamily="34" charset="0"/>
                        </a:rPr>
                        <a:t>,60</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6</a:t>
                      </a:r>
                      <a:r>
                        <a:rPr lang="id-ID" sz="1400" b="1" dirty="0" smtClean="0">
                          <a:latin typeface="Arial Narrow" pitchFamily="34" charset="0"/>
                        </a:rPr>
                        <a:t>40</a:t>
                      </a:r>
                      <a:r>
                        <a:rPr lang="en-US" sz="1400" b="1" dirty="0" smtClean="0">
                          <a:latin typeface="Arial Narrow" pitchFamily="34" charset="0"/>
                        </a:rPr>
                        <a:t>,</a:t>
                      </a:r>
                      <a:r>
                        <a:rPr lang="id-ID" sz="1400" b="1" dirty="0" smtClean="0">
                          <a:latin typeface="Arial Narrow" pitchFamily="34" charset="0"/>
                        </a:rPr>
                        <a:t>82</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73,30</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73,</a:t>
                      </a:r>
                      <a:r>
                        <a:rPr lang="id-ID" sz="1400" b="1" dirty="0" smtClean="0">
                          <a:latin typeface="Arial Narrow" pitchFamily="34" charset="0"/>
                        </a:rPr>
                        <a:t>78</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74,35</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13</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latin typeface="Arial Narrow" pitchFamily="34" charset="0"/>
                        </a:rPr>
                        <a:t>13</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latin typeface="Arial Narrow" pitchFamily="34" charset="0"/>
                        </a:rPr>
                        <a:t>13</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268288">
                <a:tc>
                  <a:txBody>
                    <a:bodyPr/>
                    <a:lstStyle/>
                    <a:p>
                      <a:pPr marL="0" marR="0" lvl="0" indent="0" algn="l" defTabSz="914400" rtl="0" eaLnBrk="1" fontAlgn="base" latinLnBrk="0" hangingPunct="1">
                        <a:lnSpc>
                          <a:spcPct val="70000"/>
                        </a:lnSpc>
                        <a:spcBef>
                          <a:spcPct val="0"/>
                        </a:spcBef>
                        <a:spcAft>
                          <a:spcPct val="0"/>
                        </a:spcAft>
                        <a:buClr>
                          <a:schemeClr val="tx1"/>
                        </a:buClr>
                        <a:buSzTx/>
                        <a:buFontTx/>
                        <a:buNone/>
                        <a:tabLst>
                          <a:tab pos="928688" algn="l"/>
                        </a:tabLst>
                      </a:pPr>
                      <a:r>
                        <a:rPr kumimoji="0" lang="id-ID" altLang="ko-KR" sz="14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6.  </a:t>
                      </a:r>
                      <a:r>
                        <a:rPr kumimoji="0" lang="en-US" altLang="ko-KR" sz="14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S</a:t>
                      </a:r>
                      <a:r>
                        <a:rPr kumimoji="0" lang="id-ID" altLang="ko-KR" sz="14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UMSEL</a:t>
                      </a:r>
                      <a:endParaRPr kumimoji="0" lang="en-US" altLang="ko-KR" sz="14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endParaRPr>
                    </a:p>
                  </a:txBody>
                  <a:tcPr marL="36000" marR="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69,</a:t>
                      </a:r>
                      <a:r>
                        <a:rPr kumimoji="0" lang="id-ID" sz="1400" b="1" i="0" u="none" strike="noStrike" cap="none" normalizeH="0" baseline="0" dirty="0" smtClean="0">
                          <a:ln>
                            <a:noFill/>
                          </a:ln>
                          <a:solidFill>
                            <a:schemeClr val="tx1"/>
                          </a:solidFill>
                          <a:effectLst/>
                          <a:latin typeface="Arial Narrow" pitchFamily="34" charset="0"/>
                        </a:rPr>
                        <a:t>8</a:t>
                      </a:r>
                      <a:r>
                        <a:rPr kumimoji="0" lang="en-US" sz="1400" b="1" i="0" u="none" strike="noStrike" cap="none" normalizeH="0" baseline="0" dirty="0" smtClean="0">
                          <a:ln>
                            <a:noFill/>
                          </a:ln>
                          <a:solidFill>
                            <a:schemeClr val="tx1"/>
                          </a:solidFill>
                          <a:effectLst/>
                          <a:latin typeface="Arial Narrow" pitchFamily="34" charset="0"/>
                        </a:rPr>
                        <a:t>0</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ctr">
                        <a:lnSpc>
                          <a:spcPct val="70000"/>
                        </a:lnSpc>
                        <a:spcBef>
                          <a:spcPts val="0"/>
                        </a:spcBef>
                        <a:spcAft>
                          <a:spcPts val="0"/>
                        </a:spcAft>
                      </a:pPr>
                      <a:r>
                        <a:rPr lang="id-ID" sz="1400" b="1" dirty="0" smtClean="0">
                          <a:latin typeface="Arial Narrow" pitchFamily="34" charset="0"/>
                        </a:rPr>
                        <a:t>70</a:t>
                      </a:r>
                      <a:r>
                        <a:rPr lang="en-US" sz="1400" b="1" dirty="0" smtClean="0">
                          <a:latin typeface="Arial Narrow" pitchFamily="34" charset="0"/>
                        </a:rPr>
                        <a:t>,0</a:t>
                      </a:r>
                      <a:r>
                        <a:rPr lang="id-ID" sz="1400" b="1" dirty="0" smtClean="0">
                          <a:latin typeface="Arial Narrow" pitchFamily="34" charset="0"/>
                        </a:rPr>
                        <a:t>5</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97,</a:t>
                      </a:r>
                      <a:r>
                        <a:rPr kumimoji="0" lang="id-ID" sz="1400" b="1" i="0" u="none" strike="noStrike" cap="none" normalizeH="0" baseline="0" dirty="0" smtClean="0">
                          <a:ln>
                            <a:noFill/>
                          </a:ln>
                          <a:solidFill>
                            <a:schemeClr val="tx1"/>
                          </a:solidFill>
                          <a:effectLst/>
                          <a:latin typeface="Arial Narrow" pitchFamily="34" charset="0"/>
                        </a:rPr>
                        <a:t>44</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ctr">
                        <a:lnSpc>
                          <a:spcPct val="70000"/>
                        </a:lnSpc>
                        <a:spcBef>
                          <a:spcPts val="0"/>
                        </a:spcBef>
                        <a:spcAft>
                          <a:spcPts val="0"/>
                        </a:spcAft>
                      </a:pPr>
                      <a:r>
                        <a:rPr lang="en-US" sz="1400" b="1" dirty="0" smtClean="0">
                          <a:latin typeface="Arial Narrow" pitchFamily="34" charset="0"/>
                        </a:rPr>
                        <a:t>97,</a:t>
                      </a:r>
                      <a:r>
                        <a:rPr lang="id-ID" sz="1400" b="1" dirty="0" smtClean="0">
                          <a:latin typeface="Arial Narrow" pitchFamily="34" charset="0"/>
                        </a:rPr>
                        <a:t>50</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7,</a:t>
                      </a:r>
                      <a:r>
                        <a:rPr kumimoji="0" lang="id-ID" sz="1400" b="1" i="0" u="none" strike="noStrike" cap="none" normalizeH="0" baseline="0" dirty="0" smtClean="0">
                          <a:ln>
                            <a:noFill/>
                          </a:ln>
                          <a:solidFill>
                            <a:schemeClr val="tx1"/>
                          </a:solidFill>
                          <a:effectLst/>
                          <a:latin typeface="Arial Narrow" pitchFamily="34" charset="0"/>
                        </a:rPr>
                        <a:t>84</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algn="ctr">
                        <a:lnSpc>
                          <a:spcPct val="70000"/>
                        </a:lnSpc>
                        <a:spcBef>
                          <a:spcPts val="0"/>
                        </a:spcBef>
                        <a:spcAft>
                          <a:spcPts val="0"/>
                        </a:spcAft>
                      </a:pPr>
                      <a:r>
                        <a:rPr lang="en-US" sz="1400" b="1" dirty="0" smtClean="0">
                          <a:latin typeface="Arial Narrow" pitchFamily="34" charset="0"/>
                        </a:rPr>
                        <a:t>7,</a:t>
                      </a:r>
                      <a:r>
                        <a:rPr lang="id-ID" sz="1400" b="1" dirty="0" smtClean="0">
                          <a:latin typeface="Arial Narrow" pitchFamily="34" charset="0"/>
                        </a:rPr>
                        <a:t>99</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a:t>
                      </a:r>
                      <a:r>
                        <a:rPr kumimoji="0" lang="id-ID" sz="1400" b="1" i="0" u="none" strike="noStrike" cap="none" normalizeH="0" baseline="0" dirty="0" smtClean="0">
                          <a:ln>
                            <a:noFill/>
                          </a:ln>
                          <a:solidFill>
                            <a:schemeClr val="tx1"/>
                          </a:solidFill>
                          <a:effectLst/>
                          <a:latin typeface="Arial Narrow" pitchFamily="34" charset="0"/>
                        </a:rPr>
                        <a:t>33</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57</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6</a:t>
                      </a:r>
                      <a:r>
                        <a:rPr lang="id-ID" sz="1400" b="1" dirty="0" smtClean="0">
                          <a:latin typeface="Arial Narrow" pitchFamily="34" charset="0"/>
                        </a:rPr>
                        <a:t>37</a:t>
                      </a:r>
                      <a:r>
                        <a:rPr lang="en-US" sz="1400" b="1" dirty="0" smtClean="0">
                          <a:latin typeface="Arial Narrow" pitchFamily="34" charset="0"/>
                        </a:rPr>
                        <a:t>,</a:t>
                      </a:r>
                      <a:r>
                        <a:rPr lang="id-ID" sz="1400" b="1" dirty="0" smtClean="0">
                          <a:latin typeface="Arial Narrow" pitchFamily="34" charset="0"/>
                        </a:rPr>
                        <a:t>47</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73,42</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73,</a:t>
                      </a:r>
                      <a:r>
                        <a:rPr lang="id-ID" sz="1400" b="1" dirty="0" smtClean="0">
                          <a:latin typeface="Arial Narrow" pitchFamily="34" charset="0"/>
                        </a:rPr>
                        <a:t>99</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74,36</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10</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10</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12</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268288">
                <a:tc>
                  <a:txBody>
                    <a:bodyPr/>
                    <a:lstStyle/>
                    <a:p>
                      <a:pPr marL="457200" marR="0" lvl="0" indent="-457200" algn="l" defTabSz="914400" rtl="0" eaLnBrk="1" fontAlgn="base" latinLnBrk="0" hangingPunct="1">
                        <a:lnSpc>
                          <a:spcPct val="70000"/>
                        </a:lnSpc>
                        <a:spcBef>
                          <a:spcPct val="0"/>
                        </a:spcBef>
                        <a:spcAft>
                          <a:spcPct val="0"/>
                        </a:spcAft>
                        <a:buClr>
                          <a:schemeClr val="tx1"/>
                        </a:buClr>
                        <a:buSzTx/>
                        <a:buFontTx/>
                        <a:buNone/>
                        <a:tabLst>
                          <a:tab pos="928688" algn="l"/>
                        </a:tabLst>
                      </a:pPr>
                      <a:r>
                        <a:rPr kumimoji="0" lang="id-ID" altLang="ko-KR" sz="14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7.  </a:t>
                      </a:r>
                      <a:r>
                        <a:rPr kumimoji="0" lang="en-US" altLang="ko-KR" sz="14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BENGKULU</a:t>
                      </a:r>
                    </a:p>
                  </a:txBody>
                  <a:tcPr marL="36000" marR="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id-ID" sz="1400" b="1" i="0" u="none" strike="noStrike" cap="none" normalizeH="0" baseline="0" dirty="0" smtClean="0">
                          <a:ln>
                            <a:noFill/>
                          </a:ln>
                          <a:solidFill>
                            <a:schemeClr val="tx1"/>
                          </a:solidFill>
                          <a:effectLst/>
                          <a:latin typeface="Arial Narrow" pitchFamily="34" charset="0"/>
                        </a:rPr>
                        <a:t>70</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1</a:t>
                      </a:r>
                      <a:r>
                        <a:rPr kumimoji="0" lang="en-US" sz="1400" b="1" i="0" u="none" strike="noStrike" cap="none" normalizeH="0" baseline="0" dirty="0" smtClean="0">
                          <a:ln>
                            <a:noFill/>
                          </a:ln>
                          <a:solidFill>
                            <a:schemeClr val="tx1"/>
                          </a:solidFill>
                          <a:effectLst/>
                          <a:latin typeface="Arial Narrow" pitchFamily="34" charset="0"/>
                        </a:rPr>
                        <a:t>6</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ctr">
                        <a:lnSpc>
                          <a:spcPct val="70000"/>
                        </a:lnSpc>
                        <a:spcBef>
                          <a:spcPts val="0"/>
                        </a:spcBef>
                        <a:spcAft>
                          <a:spcPts val="0"/>
                        </a:spcAft>
                      </a:pPr>
                      <a:r>
                        <a:rPr lang="id-ID" sz="1400" b="1" dirty="0" smtClean="0">
                          <a:latin typeface="Arial Narrow" pitchFamily="34" charset="0"/>
                        </a:rPr>
                        <a:t>70</a:t>
                      </a:r>
                      <a:r>
                        <a:rPr lang="en-US" sz="1400" b="1" dirty="0" smtClean="0">
                          <a:latin typeface="Arial Narrow" pitchFamily="34" charset="0"/>
                        </a:rPr>
                        <a:t>,</a:t>
                      </a:r>
                      <a:r>
                        <a:rPr lang="id-ID" sz="1400" b="1" dirty="0" smtClean="0">
                          <a:latin typeface="Arial Narrow" pitchFamily="34" charset="0"/>
                        </a:rPr>
                        <a:t>39</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9</a:t>
                      </a:r>
                      <a:r>
                        <a:rPr kumimoji="0" lang="id-ID" sz="1400" b="1" i="0" u="none" strike="noStrike" cap="none" normalizeH="0" baseline="0" dirty="0" smtClean="0">
                          <a:ln>
                            <a:noFill/>
                          </a:ln>
                          <a:solidFill>
                            <a:schemeClr val="tx1"/>
                          </a:solidFill>
                          <a:effectLst/>
                          <a:latin typeface="Arial Narrow" pitchFamily="34" charset="0"/>
                        </a:rPr>
                        <a:t>5</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4</a:t>
                      </a:r>
                      <a:r>
                        <a:rPr kumimoji="0" lang="en-US" sz="1400" b="1" i="0" u="none" strike="noStrike" cap="none" normalizeH="0" baseline="0" dirty="0" smtClean="0">
                          <a:ln>
                            <a:noFill/>
                          </a:ln>
                          <a:solidFill>
                            <a:schemeClr val="tx1"/>
                          </a:solidFill>
                          <a:effectLst/>
                          <a:latin typeface="Arial Narrow" pitchFamily="34" charset="0"/>
                        </a:rPr>
                        <a:t>0</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ctr">
                        <a:lnSpc>
                          <a:spcPct val="70000"/>
                        </a:lnSpc>
                        <a:spcBef>
                          <a:spcPts val="0"/>
                        </a:spcBef>
                        <a:spcAft>
                          <a:spcPts val="0"/>
                        </a:spcAft>
                      </a:pPr>
                      <a:r>
                        <a:rPr lang="en-US" sz="1400" b="1" dirty="0" smtClean="0">
                          <a:latin typeface="Arial Narrow" pitchFamily="34" charset="0"/>
                        </a:rPr>
                        <a:t>95,</a:t>
                      </a:r>
                      <a:r>
                        <a:rPr lang="id-ID" sz="1400" b="1" dirty="0" smtClean="0">
                          <a:latin typeface="Arial Narrow" pitchFamily="34" charset="0"/>
                        </a:rPr>
                        <a:t>69</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8,</a:t>
                      </a:r>
                      <a:r>
                        <a:rPr kumimoji="0" lang="id-ID" sz="1400" b="1" i="0" u="none" strike="noStrike" cap="none" normalizeH="0" baseline="0" dirty="0" smtClean="0">
                          <a:ln>
                            <a:noFill/>
                          </a:ln>
                          <a:solidFill>
                            <a:schemeClr val="tx1"/>
                          </a:solidFill>
                          <a:effectLst/>
                          <a:latin typeface="Arial Narrow" pitchFamily="34" charset="0"/>
                        </a:rPr>
                        <a:t>33</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algn="ctr">
                        <a:lnSpc>
                          <a:spcPct val="70000"/>
                        </a:lnSpc>
                        <a:spcBef>
                          <a:spcPts val="0"/>
                        </a:spcBef>
                        <a:spcAft>
                          <a:spcPts val="0"/>
                        </a:spcAft>
                      </a:pPr>
                      <a:r>
                        <a:rPr lang="en-US" sz="1400" b="1" dirty="0" smtClean="0">
                          <a:latin typeface="Arial Narrow" pitchFamily="34" charset="0"/>
                        </a:rPr>
                        <a:t>8,</a:t>
                      </a:r>
                      <a:r>
                        <a:rPr lang="id-ID" sz="1400" b="1" dirty="0" smtClean="0">
                          <a:latin typeface="Arial Narrow" pitchFamily="34" charset="0"/>
                        </a:rPr>
                        <a:t>48</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a:t>
                      </a:r>
                      <a:r>
                        <a:rPr kumimoji="0" lang="id-ID" sz="1400" b="1" i="0" u="none" strike="noStrike" cap="none" normalizeH="0" baseline="0" dirty="0" smtClean="0">
                          <a:ln>
                            <a:noFill/>
                          </a:ln>
                          <a:solidFill>
                            <a:schemeClr val="tx1"/>
                          </a:solidFill>
                          <a:effectLst/>
                          <a:latin typeface="Arial Narrow" pitchFamily="34" charset="0"/>
                        </a:rPr>
                        <a:t>31</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86</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6</a:t>
                      </a:r>
                      <a:r>
                        <a:rPr lang="id-ID" sz="1400" b="1" dirty="0" smtClean="0">
                          <a:latin typeface="Arial Narrow" pitchFamily="34" charset="0"/>
                        </a:rPr>
                        <a:t>34</a:t>
                      </a:r>
                      <a:r>
                        <a:rPr lang="en-US" sz="1400" b="1" dirty="0" smtClean="0">
                          <a:latin typeface="Arial Narrow" pitchFamily="34" charset="0"/>
                        </a:rPr>
                        <a:t>,</a:t>
                      </a:r>
                      <a:r>
                        <a:rPr lang="id-ID" sz="1400" b="1" dirty="0" smtClean="0">
                          <a:latin typeface="Arial Narrow" pitchFamily="34" charset="0"/>
                        </a:rPr>
                        <a:t>74</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73,40</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73,</a:t>
                      </a:r>
                      <a:r>
                        <a:rPr lang="id-ID" sz="1400" b="1" dirty="0" smtClean="0">
                          <a:latin typeface="Arial Narrow" pitchFamily="34" charset="0"/>
                        </a:rPr>
                        <a:t>93</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74,41</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solidFill>
                            <a:schemeClr val="tx1"/>
                          </a:solidFill>
                          <a:latin typeface="Arial Narrow" pitchFamily="34" charset="0"/>
                        </a:rPr>
                        <a:t>11</a:t>
                      </a:r>
                      <a:endParaRPr lang="en-US" sz="1400" b="1" dirty="0">
                        <a:solidFill>
                          <a:schemeClr val="tx1"/>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chemeClr val="tx1"/>
                          </a:solidFill>
                          <a:latin typeface="Arial Narrow" pitchFamily="34" charset="0"/>
                        </a:rPr>
                        <a:t>11</a:t>
                      </a:r>
                      <a:endParaRPr lang="en-US" sz="1400" b="1" dirty="0">
                        <a:solidFill>
                          <a:schemeClr val="tx1"/>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chemeClr val="tx1"/>
                          </a:solidFill>
                          <a:latin typeface="Arial Narrow" pitchFamily="34" charset="0"/>
                        </a:rPr>
                        <a:t>11</a:t>
                      </a:r>
                      <a:endParaRPr lang="en-US" sz="1400" b="1" dirty="0">
                        <a:solidFill>
                          <a:schemeClr val="tx1"/>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268288">
                <a:tc>
                  <a:txBody>
                    <a:bodyPr/>
                    <a:lstStyle/>
                    <a:p>
                      <a:pPr marL="457200" marR="0" lvl="0" indent="-457200" algn="l" defTabSz="914400" rtl="0" eaLnBrk="1" fontAlgn="base" latinLnBrk="0" hangingPunct="1">
                        <a:lnSpc>
                          <a:spcPct val="70000"/>
                        </a:lnSpc>
                        <a:spcBef>
                          <a:spcPct val="0"/>
                        </a:spcBef>
                        <a:spcAft>
                          <a:spcPct val="0"/>
                        </a:spcAft>
                        <a:buClr>
                          <a:schemeClr val="tx1"/>
                        </a:buClr>
                        <a:buSzTx/>
                        <a:buFontTx/>
                        <a:buNone/>
                        <a:tabLst>
                          <a:tab pos="928688" algn="l"/>
                        </a:tabLst>
                      </a:pPr>
                      <a:r>
                        <a:rPr kumimoji="0" lang="id-ID" altLang="ko-KR" sz="14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8.  </a:t>
                      </a:r>
                      <a:r>
                        <a:rPr kumimoji="0" lang="en-US" altLang="ko-KR" sz="14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LAMPUNG</a:t>
                      </a:r>
                    </a:p>
                  </a:txBody>
                  <a:tcPr marL="36000" marR="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69,</a:t>
                      </a:r>
                      <a:r>
                        <a:rPr kumimoji="0" lang="id-ID" sz="1400" b="1" i="0" u="none" strike="noStrike" cap="none" normalizeH="0" baseline="0" dirty="0" smtClean="0">
                          <a:ln>
                            <a:noFill/>
                          </a:ln>
                          <a:solidFill>
                            <a:schemeClr val="tx1"/>
                          </a:solidFill>
                          <a:effectLst/>
                          <a:latin typeface="Arial Narrow" pitchFamily="34" charset="0"/>
                        </a:rPr>
                        <a:t>7</a:t>
                      </a:r>
                      <a:r>
                        <a:rPr kumimoji="0" lang="en-US" sz="1400" b="1" i="0" u="none" strike="noStrike" cap="none" normalizeH="0" baseline="0" dirty="0" smtClean="0">
                          <a:ln>
                            <a:noFill/>
                          </a:ln>
                          <a:solidFill>
                            <a:schemeClr val="tx1"/>
                          </a:solidFill>
                          <a:effectLst/>
                          <a:latin typeface="Arial Narrow" pitchFamily="34" charset="0"/>
                        </a:rPr>
                        <a:t>5</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ctr">
                        <a:lnSpc>
                          <a:spcPct val="70000"/>
                        </a:lnSpc>
                        <a:spcBef>
                          <a:spcPts val="0"/>
                        </a:spcBef>
                        <a:spcAft>
                          <a:spcPts val="0"/>
                        </a:spcAft>
                      </a:pPr>
                      <a:r>
                        <a:rPr lang="id-ID" sz="1400" b="1" dirty="0" smtClean="0">
                          <a:latin typeface="Arial Narrow" pitchFamily="34" charset="0"/>
                        </a:rPr>
                        <a:t>70</a:t>
                      </a:r>
                      <a:r>
                        <a:rPr lang="en-US" sz="1400" b="1" dirty="0" smtClean="0">
                          <a:latin typeface="Arial Narrow" pitchFamily="34" charset="0"/>
                        </a:rPr>
                        <a:t>,0</a:t>
                      </a:r>
                      <a:r>
                        <a:rPr lang="id-ID" sz="1400" b="1" dirty="0" smtClean="0">
                          <a:latin typeface="Arial Narrow" pitchFamily="34" charset="0"/>
                        </a:rPr>
                        <a:t>5</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9</a:t>
                      </a:r>
                      <a:r>
                        <a:rPr kumimoji="0" lang="id-ID" sz="1400" b="1" i="0" u="none" strike="noStrike" cap="none" normalizeH="0" baseline="0" dirty="0" smtClean="0">
                          <a:ln>
                            <a:noFill/>
                          </a:ln>
                          <a:solidFill>
                            <a:schemeClr val="tx1"/>
                          </a:solidFill>
                          <a:effectLst/>
                          <a:latin typeface="Arial Narrow" pitchFamily="34" charset="0"/>
                        </a:rPr>
                        <a:t>5</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02</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ctr">
                        <a:lnSpc>
                          <a:spcPct val="70000"/>
                        </a:lnSpc>
                        <a:spcBef>
                          <a:spcPts val="0"/>
                        </a:spcBef>
                        <a:spcAft>
                          <a:spcPts val="0"/>
                        </a:spcAft>
                      </a:pPr>
                      <a:r>
                        <a:rPr lang="en-US" sz="1400" b="1" dirty="0" smtClean="0">
                          <a:latin typeface="Arial Narrow" pitchFamily="34" charset="0"/>
                        </a:rPr>
                        <a:t>9</a:t>
                      </a:r>
                      <a:r>
                        <a:rPr lang="id-ID" sz="1400" b="1" dirty="0" smtClean="0">
                          <a:latin typeface="Arial Narrow" pitchFamily="34" charset="0"/>
                        </a:rPr>
                        <a:t>5</a:t>
                      </a:r>
                      <a:r>
                        <a:rPr lang="en-US" sz="1400" b="1" dirty="0" smtClean="0">
                          <a:latin typeface="Arial Narrow" pitchFamily="34" charset="0"/>
                        </a:rPr>
                        <a:t>,</a:t>
                      </a:r>
                      <a:r>
                        <a:rPr lang="id-ID" sz="1400" b="1" dirty="0" smtClean="0">
                          <a:latin typeface="Arial Narrow" pitchFamily="34" charset="0"/>
                        </a:rPr>
                        <a:t>13</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7,</a:t>
                      </a:r>
                      <a:r>
                        <a:rPr kumimoji="0" lang="id-ID" sz="1400" b="1" i="0" u="none" strike="noStrike" cap="none" normalizeH="0" baseline="0" dirty="0" smtClean="0">
                          <a:ln>
                            <a:noFill/>
                          </a:ln>
                          <a:solidFill>
                            <a:schemeClr val="tx1"/>
                          </a:solidFill>
                          <a:effectLst/>
                          <a:latin typeface="Arial Narrow" pitchFamily="34" charset="0"/>
                        </a:rPr>
                        <a:t>82</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algn="ctr">
                        <a:lnSpc>
                          <a:spcPct val="70000"/>
                        </a:lnSpc>
                        <a:spcBef>
                          <a:spcPts val="0"/>
                        </a:spcBef>
                        <a:spcAft>
                          <a:spcPts val="0"/>
                        </a:spcAft>
                      </a:pPr>
                      <a:r>
                        <a:rPr lang="en-US" sz="1400" b="1" dirty="0" smtClean="0">
                          <a:latin typeface="Arial Narrow" pitchFamily="34" charset="0"/>
                        </a:rPr>
                        <a:t>7,</a:t>
                      </a:r>
                      <a:r>
                        <a:rPr lang="id-ID" sz="1400" b="1" dirty="0" smtClean="0">
                          <a:latin typeface="Arial Narrow" pitchFamily="34" charset="0"/>
                        </a:rPr>
                        <a:t>87</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a:t>
                      </a:r>
                      <a:r>
                        <a:rPr kumimoji="0" lang="id-ID" sz="1400" b="1" i="0" u="none" strike="noStrike" cap="none" normalizeH="0" baseline="0" dirty="0" smtClean="0">
                          <a:ln>
                            <a:noFill/>
                          </a:ln>
                          <a:solidFill>
                            <a:schemeClr val="tx1"/>
                          </a:solidFill>
                          <a:effectLst/>
                          <a:latin typeface="Arial Narrow" pitchFamily="34" charset="0"/>
                        </a:rPr>
                        <a:t>21</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77</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6</a:t>
                      </a:r>
                      <a:r>
                        <a:rPr lang="id-ID" sz="1400" b="1" dirty="0" smtClean="0">
                          <a:latin typeface="Arial Narrow" pitchFamily="34" charset="0"/>
                        </a:rPr>
                        <a:t>25</a:t>
                      </a:r>
                      <a:r>
                        <a:rPr lang="en-US" sz="1400" b="1" dirty="0" smtClean="0">
                          <a:latin typeface="Arial Narrow" pitchFamily="34" charset="0"/>
                        </a:rPr>
                        <a:t>,</a:t>
                      </a:r>
                      <a:r>
                        <a:rPr lang="id-ID" sz="1400" b="1" dirty="0" smtClean="0">
                          <a:latin typeface="Arial Narrow" pitchFamily="34" charset="0"/>
                        </a:rPr>
                        <a:t>52</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71,94</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a:t>
                      </a:r>
                      <a:r>
                        <a:rPr lang="id-ID" sz="1400" b="1" dirty="0" smtClean="0">
                          <a:latin typeface="Arial Narrow" pitchFamily="34" charset="0"/>
                        </a:rPr>
                        <a:t>2</a:t>
                      </a:r>
                      <a:r>
                        <a:rPr lang="en-US" sz="1400" b="1" dirty="0" smtClean="0">
                          <a:latin typeface="Arial Narrow" pitchFamily="34" charset="0"/>
                        </a:rPr>
                        <a:t>,4</a:t>
                      </a:r>
                      <a:r>
                        <a:rPr lang="id-ID" sz="1400" b="1" dirty="0" smtClean="0">
                          <a:latin typeface="Arial Narrow" pitchFamily="34" charset="0"/>
                        </a:rPr>
                        <a:t>5</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a:t>
                      </a:r>
                      <a:r>
                        <a:rPr lang="id-ID" sz="1400" b="1" dirty="0" smtClean="0">
                          <a:latin typeface="Arial Narrow" pitchFamily="34" charset="0"/>
                        </a:rPr>
                        <a:t>2</a:t>
                      </a:r>
                      <a:r>
                        <a:rPr lang="en-US" sz="1400" b="1" dirty="0" smtClean="0">
                          <a:latin typeface="Arial Narrow" pitchFamily="34" charset="0"/>
                        </a:rPr>
                        <a:t>,87</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20</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20</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21</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274638">
                <a:tc>
                  <a:txBody>
                    <a:bodyPr/>
                    <a:lstStyle/>
                    <a:p>
                      <a:pPr marL="0" marR="0" lvl="0" indent="0" algn="l" defTabSz="914400" rtl="0" eaLnBrk="1" fontAlgn="base" latinLnBrk="0" hangingPunct="1">
                        <a:lnSpc>
                          <a:spcPct val="70000"/>
                        </a:lnSpc>
                        <a:spcBef>
                          <a:spcPct val="0"/>
                        </a:spcBef>
                        <a:spcAft>
                          <a:spcPct val="0"/>
                        </a:spcAft>
                        <a:buClr>
                          <a:schemeClr val="tx1"/>
                        </a:buClr>
                        <a:buSzTx/>
                        <a:buFontTx/>
                        <a:buNone/>
                        <a:tabLst>
                          <a:tab pos="928688" algn="l"/>
                        </a:tabLst>
                      </a:pPr>
                      <a:r>
                        <a:rPr kumimoji="0" lang="id-ID" altLang="ko-KR" sz="14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9.  BABEL</a:t>
                      </a:r>
                      <a:r>
                        <a:rPr kumimoji="0" lang="en-US" altLang="ko-KR" sz="14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 </a:t>
                      </a:r>
                    </a:p>
                  </a:txBody>
                  <a:tcPr marL="36000" marR="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a:t>
                      </a:r>
                      <a:r>
                        <a:rPr kumimoji="0" lang="id-ID" sz="1400" b="1" i="0" u="none" strike="noStrike" cap="none" normalizeH="0" baseline="0" dirty="0" smtClean="0">
                          <a:ln>
                            <a:noFill/>
                          </a:ln>
                          <a:solidFill>
                            <a:schemeClr val="tx1"/>
                          </a:solidFill>
                          <a:effectLst/>
                          <a:latin typeface="Arial Narrow" pitchFamily="34" charset="0"/>
                        </a:rPr>
                        <a:t>9</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0</a:t>
                      </a:r>
                      <a:r>
                        <a:rPr kumimoji="0" lang="en-US" sz="1400" b="1" i="0" u="none" strike="noStrike" cap="none" normalizeH="0" baseline="0" dirty="0" smtClean="0">
                          <a:ln>
                            <a:noFill/>
                          </a:ln>
                          <a:solidFill>
                            <a:schemeClr val="tx1"/>
                          </a:solidFill>
                          <a:effectLst/>
                          <a:latin typeface="Arial Narrow" pitchFamily="34" charset="0"/>
                        </a:rPr>
                        <a:t>5</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ctr">
                        <a:lnSpc>
                          <a:spcPct val="70000"/>
                        </a:lnSpc>
                        <a:spcBef>
                          <a:spcPts val="0"/>
                        </a:spcBef>
                        <a:spcAft>
                          <a:spcPts val="0"/>
                        </a:spcAft>
                      </a:pPr>
                      <a:r>
                        <a:rPr lang="en-US" sz="1400" b="1" dirty="0" smtClean="0">
                          <a:latin typeface="Arial Narrow" pitchFamily="34" charset="0"/>
                        </a:rPr>
                        <a:t>6</a:t>
                      </a:r>
                      <a:r>
                        <a:rPr lang="id-ID" sz="1400" b="1" dirty="0" smtClean="0">
                          <a:latin typeface="Arial Narrow" pitchFamily="34" charset="0"/>
                        </a:rPr>
                        <a:t>9,21</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95,</a:t>
                      </a:r>
                      <a:r>
                        <a:rPr kumimoji="0" lang="id-ID" sz="1400" b="1" i="0" u="none" strike="noStrike" cap="none" normalizeH="0" baseline="0" dirty="0" smtClean="0">
                          <a:ln>
                            <a:noFill/>
                          </a:ln>
                          <a:solidFill>
                            <a:schemeClr val="tx1"/>
                          </a:solidFill>
                          <a:effectLst/>
                          <a:latin typeface="Arial Narrow" pitchFamily="34" charset="0"/>
                        </a:rPr>
                        <a:t>8</a:t>
                      </a:r>
                      <a:r>
                        <a:rPr kumimoji="0" lang="en-US" sz="1400" b="1" i="0" u="none" strike="noStrike" cap="none" normalizeH="0" baseline="0" dirty="0" smtClean="0">
                          <a:ln>
                            <a:noFill/>
                          </a:ln>
                          <a:solidFill>
                            <a:schemeClr val="tx1"/>
                          </a:solidFill>
                          <a:effectLst/>
                          <a:latin typeface="Arial Narrow" pitchFamily="34" charset="0"/>
                        </a:rPr>
                        <a:t>3</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ctr">
                        <a:lnSpc>
                          <a:spcPct val="70000"/>
                        </a:lnSpc>
                        <a:spcBef>
                          <a:spcPts val="0"/>
                        </a:spcBef>
                        <a:spcAft>
                          <a:spcPts val="0"/>
                        </a:spcAft>
                      </a:pPr>
                      <a:r>
                        <a:rPr lang="en-US" sz="1400" b="1" dirty="0" smtClean="0">
                          <a:latin typeface="Arial Narrow" pitchFamily="34" charset="0"/>
                        </a:rPr>
                        <a:t>95,</a:t>
                      </a:r>
                      <a:r>
                        <a:rPr lang="id-ID" sz="1400" b="1" dirty="0" smtClean="0">
                          <a:latin typeface="Arial Narrow" pitchFamily="34" charset="0"/>
                        </a:rPr>
                        <a:t>88</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7,</a:t>
                      </a:r>
                      <a:r>
                        <a:rPr kumimoji="0" lang="id-ID" sz="1400" b="1" i="0" u="none" strike="noStrike" cap="none" normalizeH="0" baseline="0" dirty="0" smtClean="0">
                          <a:ln>
                            <a:noFill/>
                          </a:ln>
                          <a:solidFill>
                            <a:schemeClr val="tx1"/>
                          </a:solidFill>
                          <a:effectLst/>
                          <a:latin typeface="Arial Narrow" pitchFamily="34" charset="0"/>
                        </a:rPr>
                        <a:t>58</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algn="ctr">
                        <a:lnSpc>
                          <a:spcPct val="70000"/>
                        </a:lnSpc>
                        <a:spcBef>
                          <a:spcPts val="0"/>
                        </a:spcBef>
                        <a:spcAft>
                          <a:spcPts val="0"/>
                        </a:spcAft>
                      </a:pPr>
                      <a:r>
                        <a:rPr lang="en-US" sz="1400" b="1" dirty="0" smtClean="0">
                          <a:latin typeface="Arial Narrow" pitchFamily="34" charset="0"/>
                        </a:rPr>
                        <a:t>7,</a:t>
                      </a:r>
                      <a:r>
                        <a:rPr lang="id-ID" sz="1400" b="1" dirty="0" smtClean="0">
                          <a:latin typeface="Arial Narrow" pitchFamily="34" charset="0"/>
                        </a:rPr>
                        <a:t>68</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a:t>
                      </a:r>
                      <a:r>
                        <a:rPr kumimoji="0" lang="id-ID" sz="1400" b="1" i="0" u="none" strike="noStrike" cap="none" normalizeH="0" baseline="0" dirty="0" smtClean="0">
                          <a:ln>
                            <a:noFill/>
                          </a:ln>
                          <a:solidFill>
                            <a:schemeClr val="tx1"/>
                          </a:solidFill>
                          <a:effectLst/>
                          <a:latin typeface="Arial Narrow" pitchFamily="34" charset="0"/>
                        </a:rPr>
                        <a:t>45</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37</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64</a:t>
                      </a:r>
                      <a:r>
                        <a:rPr lang="id-ID" sz="1400" b="1" dirty="0" smtClean="0">
                          <a:latin typeface="Arial Narrow" pitchFamily="34" charset="0"/>
                        </a:rPr>
                        <a:t>8</a:t>
                      </a:r>
                      <a:r>
                        <a:rPr lang="en-US" sz="1400" b="1" dirty="0" smtClean="0">
                          <a:latin typeface="Arial Narrow" pitchFamily="34" charset="0"/>
                        </a:rPr>
                        <a:t>,</a:t>
                      </a:r>
                      <a:r>
                        <a:rPr lang="id-ID" sz="1400" b="1" dirty="0" smtClean="0">
                          <a:latin typeface="Arial Narrow" pitchFamily="34" charset="0"/>
                        </a:rPr>
                        <a:t>49</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73,37</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73,</a:t>
                      </a:r>
                      <a:r>
                        <a:rPr lang="id-ID" sz="1400" b="1" dirty="0" smtClean="0">
                          <a:latin typeface="Arial Narrow" pitchFamily="34" charset="0"/>
                        </a:rPr>
                        <a:t>78</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74,29</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12</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12</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14</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268288">
                <a:tc>
                  <a:txBody>
                    <a:bodyPr/>
                    <a:lstStyle/>
                    <a:p>
                      <a:pPr marL="457200" marR="0" lvl="0" indent="-457200" algn="l" defTabSz="914400" rtl="0" eaLnBrk="1" fontAlgn="base" latinLnBrk="0" hangingPunct="1">
                        <a:lnSpc>
                          <a:spcPct val="70000"/>
                        </a:lnSpc>
                        <a:spcBef>
                          <a:spcPct val="0"/>
                        </a:spcBef>
                        <a:spcAft>
                          <a:spcPct val="0"/>
                        </a:spcAft>
                        <a:buClr>
                          <a:schemeClr val="tx1"/>
                        </a:buClr>
                        <a:buSzTx/>
                        <a:buFontTx/>
                        <a:buNone/>
                        <a:tabLst>
                          <a:tab pos="928688" algn="l"/>
                        </a:tabLst>
                      </a:pPr>
                      <a:r>
                        <a:rPr kumimoji="0" lang="id-ID" altLang="ko-KR" sz="14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10.  </a:t>
                      </a:r>
                      <a:r>
                        <a:rPr kumimoji="0" lang="en-US" altLang="ko-KR" sz="14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K</a:t>
                      </a:r>
                      <a:r>
                        <a:rPr kumimoji="0" lang="id-ID" altLang="ko-KR" sz="14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EPRI</a:t>
                      </a:r>
                      <a:endParaRPr kumimoji="0" lang="en-US" altLang="ko-KR" sz="14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endParaRPr>
                    </a:p>
                  </a:txBody>
                  <a:tcPr marL="36000" marR="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69,</a:t>
                      </a:r>
                      <a:r>
                        <a:rPr kumimoji="0" lang="id-ID" sz="1400" b="1" i="0" u="none" strike="noStrike" cap="none" normalizeH="0" baseline="0" dirty="0" smtClean="0">
                          <a:ln>
                            <a:noFill/>
                          </a:ln>
                          <a:solidFill>
                            <a:schemeClr val="tx1"/>
                          </a:solidFill>
                          <a:effectLst/>
                          <a:latin typeface="Arial Narrow" pitchFamily="34" charset="0"/>
                        </a:rPr>
                        <a:t>8</a:t>
                      </a:r>
                      <a:r>
                        <a:rPr kumimoji="0" lang="en-US" sz="1400" b="1" i="0" u="none" strike="noStrike" cap="none" normalizeH="0" baseline="0" dirty="0" smtClean="0">
                          <a:ln>
                            <a:noFill/>
                          </a:ln>
                          <a:solidFill>
                            <a:schemeClr val="tx1"/>
                          </a:solidFill>
                          <a:effectLst/>
                          <a:latin typeface="Arial Narrow" pitchFamily="34" charset="0"/>
                        </a:rPr>
                        <a:t>5</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ctr">
                        <a:lnSpc>
                          <a:spcPct val="70000"/>
                        </a:lnSpc>
                        <a:spcBef>
                          <a:spcPts val="0"/>
                        </a:spcBef>
                        <a:spcAft>
                          <a:spcPts val="0"/>
                        </a:spcAft>
                      </a:pPr>
                      <a:r>
                        <a:rPr lang="en-US" sz="1400" b="1" dirty="0" smtClean="0">
                          <a:latin typeface="Arial Narrow" pitchFamily="34" charset="0"/>
                        </a:rPr>
                        <a:t>69,</a:t>
                      </a:r>
                      <a:r>
                        <a:rPr lang="id-ID" sz="1400" b="1" dirty="0" smtClean="0">
                          <a:latin typeface="Arial Narrow" pitchFamily="34" charset="0"/>
                        </a:rPr>
                        <a:t>91</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9</a:t>
                      </a:r>
                      <a:r>
                        <a:rPr kumimoji="0" lang="id-ID" sz="1400" b="1" i="0" u="none" strike="noStrike" cap="none" normalizeH="0" baseline="0" dirty="0" smtClean="0">
                          <a:ln>
                            <a:noFill/>
                          </a:ln>
                          <a:solidFill>
                            <a:schemeClr val="tx1"/>
                          </a:solidFill>
                          <a:effectLst/>
                          <a:latin typeface="Arial Narrow" pitchFamily="34" charset="0"/>
                        </a:rPr>
                        <a:t>7</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67</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ctr">
                        <a:lnSpc>
                          <a:spcPct val="70000"/>
                        </a:lnSpc>
                        <a:spcBef>
                          <a:spcPts val="0"/>
                        </a:spcBef>
                        <a:spcAft>
                          <a:spcPts val="0"/>
                        </a:spcAft>
                      </a:pPr>
                      <a:r>
                        <a:rPr lang="en-US" sz="1400" b="1" dirty="0" smtClean="0">
                          <a:latin typeface="Arial Narrow" pitchFamily="34" charset="0"/>
                        </a:rPr>
                        <a:t>97,</a:t>
                      </a:r>
                      <a:r>
                        <a:rPr lang="id-ID" sz="1400" b="1" dirty="0" smtClean="0">
                          <a:latin typeface="Arial Narrow" pitchFamily="34" charset="0"/>
                        </a:rPr>
                        <a:t>80</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id-ID" sz="1400" b="1" i="0" u="none" strike="noStrike" cap="none" normalizeH="0" baseline="0" dirty="0" smtClean="0">
                          <a:ln>
                            <a:noFill/>
                          </a:ln>
                          <a:solidFill>
                            <a:schemeClr val="tx1"/>
                          </a:solidFill>
                          <a:effectLst/>
                          <a:latin typeface="Arial Narrow" pitchFamily="34" charset="0"/>
                        </a:rPr>
                        <a:t>9</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73</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algn="ctr">
                        <a:lnSpc>
                          <a:spcPct val="70000"/>
                        </a:lnSpc>
                        <a:spcBef>
                          <a:spcPts val="0"/>
                        </a:spcBef>
                        <a:spcAft>
                          <a:spcPts val="0"/>
                        </a:spcAft>
                      </a:pPr>
                      <a:r>
                        <a:rPr lang="en-US" sz="1400" b="1" dirty="0" smtClean="0">
                          <a:latin typeface="Arial Narrow" pitchFamily="34" charset="0"/>
                        </a:rPr>
                        <a:t>9,</a:t>
                      </a:r>
                      <a:r>
                        <a:rPr lang="id-ID" sz="1400" b="1" dirty="0" smtClean="0">
                          <a:latin typeface="Arial Narrow" pitchFamily="34" charset="0"/>
                        </a:rPr>
                        <a:t>81</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64</a:t>
                      </a:r>
                      <a:r>
                        <a:rPr kumimoji="0" lang="id-ID" sz="1400" b="1" i="0" u="none" strike="noStrike" cap="none" normalizeH="0" baseline="0" dirty="0" smtClean="0">
                          <a:ln>
                            <a:noFill/>
                          </a:ln>
                          <a:solidFill>
                            <a:schemeClr val="tx1"/>
                          </a:solidFill>
                          <a:effectLst/>
                          <a:latin typeface="Arial Narrow" pitchFamily="34" charset="0"/>
                        </a:rPr>
                        <a:t>4</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96</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64</a:t>
                      </a:r>
                      <a:r>
                        <a:rPr lang="id-ID" sz="1400" b="1" dirty="0" smtClean="0">
                          <a:latin typeface="Arial Narrow" pitchFamily="34" charset="0"/>
                        </a:rPr>
                        <a:t>8</a:t>
                      </a:r>
                      <a:r>
                        <a:rPr lang="en-US" sz="1400" b="1" dirty="0" smtClean="0">
                          <a:latin typeface="Arial Narrow" pitchFamily="34" charset="0"/>
                        </a:rPr>
                        <a:t>,</a:t>
                      </a:r>
                      <a:r>
                        <a:rPr lang="id-ID" sz="1400" b="1" dirty="0" smtClean="0">
                          <a:latin typeface="Arial Narrow" pitchFamily="34" charset="0"/>
                        </a:rPr>
                        <a:t>92</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75,78</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a:t>
                      </a:r>
                      <a:r>
                        <a:rPr lang="id-ID" sz="1400" b="1" dirty="0" smtClean="0">
                          <a:latin typeface="Arial Narrow" pitchFamily="34" charset="0"/>
                        </a:rPr>
                        <a:t>6</a:t>
                      </a:r>
                      <a:r>
                        <a:rPr lang="en-US" sz="1400" b="1" dirty="0" smtClean="0">
                          <a:latin typeface="Arial Narrow" pitchFamily="34" charset="0"/>
                        </a:rPr>
                        <a:t>,</a:t>
                      </a:r>
                      <a:r>
                        <a:rPr lang="id-ID" sz="1400" b="1" dirty="0" smtClean="0">
                          <a:latin typeface="Arial Narrow" pitchFamily="34" charset="0"/>
                        </a:rPr>
                        <a:t>20</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a:t>
                      </a:r>
                      <a:r>
                        <a:rPr lang="id-ID" sz="1400" b="1" dirty="0" smtClean="0">
                          <a:latin typeface="Arial Narrow" pitchFamily="34" charset="0"/>
                        </a:rPr>
                        <a:t>6</a:t>
                      </a:r>
                      <a:r>
                        <a:rPr lang="en-US" sz="1400" b="1" dirty="0" smtClean="0">
                          <a:latin typeface="Arial Narrow" pitchFamily="34" charset="0"/>
                        </a:rPr>
                        <a:t>,56</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solidFill>
                            <a:schemeClr val="tx1"/>
                          </a:solidFill>
                          <a:latin typeface="Arial Narrow" pitchFamily="34" charset="0"/>
                        </a:rPr>
                        <a:t>6</a:t>
                      </a:r>
                      <a:endParaRPr lang="en-US" sz="1400" b="1" dirty="0">
                        <a:solidFill>
                          <a:schemeClr val="tx1"/>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chemeClr val="tx1"/>
                          </a:solidFill>
                          <a:latin typeface="Arial Narrow" pitchFamily="34" charset="0"/>
                        </a:rPr>
                        <a:t>6</a:t>
                      </a:r>
                      <a:endParaRPr lang="en-US" sz="1400" b="1" dirty="0">
                        <a:solidFill>
                          <a:schemeClr val="tx1"/>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chemeClr val="tx1"/>
                          </a:solidFill>
                          <a:latin typeface="Arial Narrow" pitchFamily="34" charset="0"/>
                        </a:rPr>
                        <a:t>6</a:t>
                      </a:r>
                      <a:endParaRPr lang="en-US" sz="1400" b="1" dirty="0">
                        <a:solidFill>
                          <a:schemeClr val="tx1"/>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268288">
                <a:tc>
                  <a:txBody>
                    <a:bodyPr/>
                    <a:lstStyle/>
                    <a:p>
                      <a:pPr marL="0" marR="0" lvl="0" indent="0" algn="l" defTabSz="914400" rtl="0" eaLnBrk="1" fontAlgn="base" latinLnBrk="0" hangingPunct="1">
                        <a:lnSpc>
                          <a:spcPct val="70000"/>
                        </a:lnSpc>
                        <a:spcBef>
                          <a:spcPct val="0"/>
                        </a:spcBef>
                        <a:spcAft>
                          <a:spcPct val="0"/>
                        </a:spcAft>
                        <a:buClr>
                          <a:schemeClr val="tx1"/>
                        </a:buClr>
                        <a:buSzTx/>
                        <a:buFontTx/>
                        <a:buNone/>
                        <a:tabLst>
                          <a:tab pos="928688" algn="l"/>
                        </a:tabLst>
                      </a:pPr>
                      <a:r>
                        <a:rPr kumimoji="0" lang="id-ID"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11. </a:t>
                      </a: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DKI Jakarta</a:t>
                      </a:r>
                    </a:p>
                  </a:txBody>
                  <a:tcPr marL="36000" marR="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73,</a:t>
                      </a:r>
                      <a:r>
                        <a:rPr kumimoji="0" lang="id-ID" sz="1400" b="1" i="0" u="none" strike="noStrike" cap="none" normalizeH="0" baseline="0" dirty="0" smtClean="0">
                          <a:ln>
                            <a:noFill/>
                          </a:ln>
                          <a:solidFill>
                            <a:schemeClr val="tx1"/>
                          </a:solidFill>
                          <a:effectLst/>
                          <a:latin typeface="Arial Narrow" pitchFamily="34" charset="0"/>
                        </a:rPr>
                        <a:t>3</a:t>
                      </a:r>
                      <a:r>
                        <a:rPr kumimoji="0" lang="en-US" sz="1400" b="1" i="0" u="none" strike="noStrike" cap="none" normalizeH="0" baseline="0" dirty="0" smtClean="0">
                          <a:ln>
                            <a:noFill/>
                          </a:ln>
                          <a:solidFill>
                            <a:schemeClr val="tx1"/>
                          </a:solidFill>
                          <a:effectLst/>
                          <a:latin typeface="Arial Narrow" pitchFamily="34" charset="0"/>
                        </a:rPr>
                        <a:t>5</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ctr">
                        <a:lnSpc>
                          <a:spcPct val="70000"/>
                        </a:lnSpc>
                        <a:spcBef>
                          <a:spcPts val="0"/>
                        </a:spcBef>
                        <a:spcAft>
                          <a:spcPts val="0"/>
                        </a:spcAft>
                      </a:pPr>
                      <a:r>
                        <a:rPr lang="en-US" sz="1400" b="1" dirty="0" smtClean="0">
                          <a:latin typeface="Arial Narrow" pitchFamily="34" charset="0"/>
                        </a:rPr>
                        <a:t>73,</a:t>
                      </a:r>
                      <a:r>
                        <a:rPr lang="id-ID" sz="1400" b="1" dirty="0" smtClean="0">
                          <a:latin typeface="Arial Narrow" pitchFamily="34" charset="0"/>
                        </a:rPr>
                        <a:t>49</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9</a:t>
                      </a:r>
                      <a:r>
                        <a:rPr kumimoji="0" lang="id-ID" sz="1400" b="1" i="0" u="none" strike="noStrike" cap="none" normalizeH="0" baseline="0" dirty="0" smtClean="0">
                          <a:ln>
                            <a:noFill/>
                          </a:ln>
                          <a:solidFill>
                            <a:schemeClr val="tx1"/>
                          </a:solidFill>
                          <a:effectLst/>
                          <a:latin typeface="Arial Narrow" pitchFamily="34" charset="0"/>
                        </a:rPr>
                        <a:t>9</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15</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ctr">
                        <a:lnSpc>
                          <a:spcPct val="70000"/>
                        </a:lnSpc>
                        <a:spcBef>
                          <a:spcPts val="0"/>
                        </a:spcBef>
                        <a:spcAft>
                          <a:spcPts val="0"/>
                        </a:spcAft>
                      </a:pPr>
                      <a:r>
                        <a:rPr lang="en-US" sz="1400" b="1" dirty="0" smtClean="0">
                          <a:latin typeface="Arial Narrow" pitchFamily="34" charset="0"/>
                        </a:rPr>
                        <a:t>99,</a:t>
                      </a:r>
                      <a:r>
                        <a:rPr lang="id-ID" sz="1400" b="1" dirty="0" smtClean="0">
                          <a:latin typeface="Arial Narrow" pitchFamily="34" charset="0"/>
                        </a:rPr>
                        <a:t>2</a:t>
                      </a:r>
                      <a:r>
                        <a:rPr lang="en-US" sz="1400" b="1" dirty="0" smtClean="0">
                          <a:latin typeface="Arial Narrow" pitchFamily="34" charset="0"/>
                        </a:rPr>
                        <a:t>1</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10,9</a:t>
                      </a:r>
                      <a:r>
                        <a:rPr kumimoji="0" lang="id-ID" sz="1400" b="1" i="0" u="none" strike="noStrike" cap="none" normalizeH="0" baseline="0" dirty="0" smtClean="0">
                          <a:ln>
                            <a:noFill/>
                          </a:ln>
                          <a:solidFill>
                            <a:schemeClr val="tx1"/>
                          </a:solidFill>
                          <a:effectLst/>
                          <a:latin typeface="Arial Narrow" pitchFamily="34" charset="0"/>
                        </a:rPr>
                        <a:t>5</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algn="ctr">
                        <a:lnSpc>
                          <a:spcPct val="70000"/>
                        </a:lnSpc>
                        <a:spcBef>
                          <a:spcPts val="0"/>
                        </a:spcBef>
                        <a:spcAft>
                          <a:spcPts val="0"/>
                        </a:spcAft>
                      </a:pPr>
                      <a:r>
                        <a:rPr lang="en-US" sz="1400" b="1" dirty="0" smtClean="0">
                          <a:latin typeface="Arial Narrow" pitchFamily="34" charset="0"/>
                        </a:rPr>
                        <a:t>10,9</a:t>
                      </a:r>
                      <a:r>
                        <a:rPr lang="id-ID" sz="1400" b="1" dirty="0" smtClean="0">
                          <a:latin typeface="Arial Narrow" pitchFamily="34" charset="0"/>
                        </a:rPr>
                        <a:t>8</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a:t>
                      </a:r>
                      <a:r>
                        <a:rPr kumimoji="0" lang="id-ID" sz="1400" b="1" i="0" u="none" strike="noStrike" cap="none" normalizeH="0" baseline="0" dirty="0" smtClean="0">
                          <a:ln>
                            <a:noFill/>
                          </a:ln>
                          <a:solidFill>
                            <a:schemeClr val="tx1"/>
                          </a:solidFill>
                          <a:effectLst/>
                          <a:latin typeface="Arial Narrow" pitchFamily="34" charset="0"/>
                        </a:rPr>
                        <a:t>32</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17</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6</a:t>
                      </a:r>
                      <a:r>
                        <a:rPr lang="id-ID" sz="1400" b="1" dirty="0" smtClean="0">
                          <a:latin typeface="Arial Narrow" pitchFamily="34" charset="0"/>
                        </a:rPr>
                        <a:t>35</a:t>
                      </a:r>
                      <a:r>
                        <a:rPr lang="en-US" sz="1400" b="1" dirty="0" smtClean="0">
                          <a:latin typeface="Arial Narrow" pitchFamily="34" charset="0"/>
                        </a:rPr>
                        <a:t>,</a:t>
                      </a:r>
                      <a:r>
                        <a:rPr lang="id-ID" sz="1400" b="1" dirty="0" smtClean="0">
                          <a:latin typeface="Arial Narrow" pitchFamily="34" charset="0"/>
                        </a:rPr>
                        <a:t>29</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77,97</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a:t>
                      </a:r>
                      <a:r>
                        <a:rPr lang="id-ID" sz="1400" b="1" dirty="0" smtClean="0">
                          <a:latin typeface="Arial Narrow" pitchFamily="34" charset="0"/>
                        </a:rPr>
                        <a:t>8</a:t>
                      </a:r>
                      <a:r>
                        <a:rPr lang="en-US" sz="1400" b="1" dirty="0" smtClean="0">
                          <a:latin typeface="Arial Narrow" pitchFamily="34" charset="0"/>
                        </a:rPr>
                        <a:t>,</a:t>
                      </a:r>
                      <a:r>
                        <a:rPr lang="id-ID" sz="1400" b="1" dirty="0" smtClean="0">
                          <a:latin typeface="Arial Narrow" pitchFamily="34" charset="0"/>
                        </a:rPr>
                        <a:t>33</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a:t>
                      </a:r>
                      <a:r>
                        <a:rPr lang="id-ID" sz="1400" b="1" dirty="0" smtClean="0">
                          <a:latin typeface="Arial Narrow" pitchFamily="34" charset="0"/>
                        </a:rPr>
                        <a:t>8</a:t>
                      </a:r>
                      <a:r>
                        <a:rPr lang="en-US" sz="1400" b="1" dirty="0" smtClean="0">
                          <a:latin typeface="Arial Narrow" pitchFamily="34" charset="0"/>
                        </a:rPr>
                        <a:t>,59</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solidFill>
                            <a:schemeClr val="tx1"/>
                          </a:solidFill>
                          <a:latin typeface="Arial Narrow" pitchFamily="34" charset="0"/>
                        </a:rPr>
                        <a:t>1</a:t>
                      </a:r>
                      <a:endParaRPr lang="en-US" sz="1400" b="1" dirty="0">
                        <a:solidFill>
                          <a:schemeClr val="tx1"/>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chemeClr val="tx1"/>
                          </a:solidFill>
                          <a:latin typeface="Arial Narrow" pitchFamily="34" charset="0"/>
                        </a:rPr>
                        <a:t>1</a:t>
                      </a:r>
                      <a:endParaRPr lang="en-US" sz="1400" b="1" dirty="0">
                        <a:solidFill>
                          <a:schemeClr val="tx1"/>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chemeClr val="tx1"/>
                          </a:solidFill>
                          <a:latin typeface="Arial Narrow" pitchFamily="34" charset="0"/>
                        </a:rPr>
                        <a:t>1</a:t>
                      </a:r>
                      <a:endParaRPr lang="en-US" sz="1400" b="1" dirty="0">
                        <a:solidFill>
                          <a:schemeClr val="tx1"/>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268288">
                <a:tc>
                  <a:txBody>
                    <a:bodyPr/>
                    <a:lstStyle/>
                    <a:p>
                      <a:pPr marL="0" marR="0" lvl="0" indent="0" algn="l" defTabSz="914400" rtl="0" eaLnBrk="1" fontAlgn="base" latinLnBrk="0" hangingPunct="1">
                        <a:lnSpc>
                          <a:spcPct val="70000"/>
                        </a:lnSpc>
                        <a:spcBef>
                          <a:spcPct val="0"/>
                        </a:spcBef>
                        <a:spcAft>
                          <a:spcPct val="0"/>
                        </a:spcAft>
                        <a:buClr>
                          <a:schemeClr val="tx1"/>
                        </a:buClr>
                        <a:buSzTx/>
                        <a:buFontTx/>
                        <a:buNone/>
                        <a:tabLst>
                          <a:tab pos="928688" algn="l"/>
                        </a:tabLst>
                      </a:pPr>
                      <a:r>
                        <a:rPr kumimoji="0" lang="id-ID" altLang="ko-KR" sz="14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12.</a:t>
                      </a:r>
                      <a:r>
                        <a:rPr kumimoji="0" lang="en-US" altLang="ko-KR" sz="14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YOGYA</a:t>
                      </a:r>
                    </a:p>
                  </a:txBody>
                  <a:tcPr marL="36000" marR="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73,</a:t>
                      </a:r>
                      <a:r>
                        <a:rPr kumimoji="0" lang="id-ID" sz="1400" b="1" i="0" u="none" strike="noStrike" cap="none" normalizeH="0" baseline="0" dirty="0" smtClean="0">
                          <a:ln>
                            <a:noFill/>
                          </a:ln>
                          <a:solidFill>
                            <a:schemeClr val="tx1"/>
                          </a:solidFill>
                          <a:effectLst/>
                          <a:latin typeface="Arial Narrow" pitchFamily="34" charset="0"/>
                        </a:rPr>
                        <a:t>27</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ctr">
                        <a:lnSpc>
                          <a:spcPct val="70000"/>
                        </a:lnSpc>
                        <a:spcBef>
                          <a:spcPts val="0"/>
                        </a:spcBef>
                        <a:spcAft>
                          <a:spcPts val="0"/>
                        </a:spcAft>
                      </a:pPr>
                      <a:r>
                        <a:rPr lang="en-US" sz="1400" b="1" dirty="0" smtClean="0">
                          <a:latin typeface="Arial Narrow" pitchFamily="34" charset="0"/>
                        </a:rPr>
                        <a:t>73,</a:t>
                      </a:r>
                      <a:r>
                        <a:rPr lang="id-ID" sz="1400" b="1" dirty="0" smtClean="0">
                          <a:latin typeface="Arial Narrow" pitchFamily="34" charset="0"/>
                        </a:rPr>
                        <a:t>33</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9</a:t>
                      </a:r>
                      <a:r>
                        <a:rPr kumimoji="0" lang="id-ID" sz="1400" b="1" i="0" u="none" strike="noStrike" cap="none" normalizeH="0" baseline="0" dirty="0" smtClean="0">
                          <a:ln>
                            <a:noFill/>
                          </a:ln>
                          <a:solidFill>
                            <a:schemeClr val="tx1"/>
                          </a:solidFill>
                          <a:effectLst/>
                          <a:latin typeface="Arial Narrow" pitchFamily="34" charset="0"/>
                        </a:rPr>
                        <a:t>1</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49</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ctr">
                        <a:lnSpc>
                          <a:spcPct val="70000"/>
                        </a:lnSpc>
                        <a:spcBef>
                          <a:spcPts val="0"/>
                        </a:spcBef>
                        <a:spcAft>
                          <a:spcPts val="0"/>
                        </a:spcAft>
                      </a:pPr>
                      <a:r>
                        <a:rPr lang="en-US" sz="1400" b="1" dirty="0" smtClean="0">
                          <a:latin typeface="Arial Narrow" pitchFamily="34" charset="0"/>
                        </a:rPr>
                        <a:t>9</a:t>
                      </a:r>
                      <a:r>
                        <a:rPr lang="id-ID" sz="1400" b="1" dirty="0" smtClean="0">
                          <a:latin typeface="Arial Narrow" pitchFamily="34" charset="0"/>
                        </a:rPr>
                        <a:t>2</a:t>
                      </a:r>
                      <a:r>
                        <a:rPr lang="en-US" sz="1400" b="1" dirty="0" smtClean="0">
                          <a:latin typeface="Arial Narrow" pitchFamily="34" charset="0"/>
                        </a:rPr>
                        <a:t>,</a:t>
                      </a:r>
                      <a:r>
                        <a:rPr lang="id-ID" sz="1400" b="1" dirty="0" smtClean="0">
                          <a:latin typeface="Arial Narrow" pitchFamily="34" charset="0"/>
                        </a:rPr>
                        <a:t>02</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id-ID" sz="1400" b="1" i="0" u="none" strike="noStrike" cap="none" normalizeH="0" baseline="0" dirty="0" smtClean="0">
                          <a:ln>
                            <a:noFill/>
                          </a:ln>
                          <a:solidFill>
                            <a:schemeClr val="tx1"/>
                          </a:solidFill>
                          <a:effectLst/>
                          <a:latin typeface="Arial Narrow" pitchFamily="34" charset="0"/>
                        </a:rPr>
                        <a:t>9</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20</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algn="ctr">
                        <a:lnSpc>
                          <a:spcPct val="70000"/>
                        </a:lnSpc>
                        <a:spcBef>
                          <a:spcPts val="0"/>
                        </a:spcBef>
                        <a:spcAft>
                          <a:spcPts val="0"/>
                        </a:spcAft>
                      </a:pPr>
                      <a:r>
                        <a:rPr lang="en-US" sz="1400" b="1" dirty="0" smtClean="0">
                          <a:latin typeface="Arial Narrow" pitchFamily="34" charset="0"/>
                        </a:rPr>
                        <a:t>9,</a:t>
                      </a:r>
                      <a:r>
                        <a:rPr lang="id-ID" sz="1400" b="1" dirty="0" smtClean="0">
                          <a:latin typeface="Arial Narrow" pitchFamily="34" charset="0"/>
                        </a:rPr>
                        <a:t>21</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a:t>
                      </a:r>
                      <a:r>
                        <a:rPr kumimoji="0" lang="id-ID" sz="1400" b="1" i="0" u="none" strike="noStrike" cap="none" normalizeH="0" baseline="0" dirty="0" smtClean="0">
                          <a:ln>
                            <a:noFill/>
                          </a:ln>
                          <a:solidFill>
                            <a:schemeClr val="tx1"/>
                          </a:solidFill>
                          <a:effectLst/>
                          <a:latin typeface="Arial Narrow" pitchFamily="34" charset="0"/>
                        </a:rPr>
                        <a:t>50</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1</a:t>
                      </a:r>
                      <a:r>
                        <a:rPr kumimoji="0" lang="en-US" sz="1400" b="1" i="0" u="none" strike="noStrike" cap="none" normalizeH="0" baseline="0" dirty="0" smtClean="0">
                          <a:ln>
                            <a:noFill/>
                          </a:ln>
                          <a:solidFill>
                            <a:schemeClr val="tx1"/>
                          </a:solidFill>
                          <a:effectLst/>
                          <a:latin typeface="Arial Narrow" pitchFamily="34" charset="0"/>
                        </a:rPr>
                        <a:t>6</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6</a:t>
                      </a:r>
                      <a:r>
                        <a:rPr lang="id-ID" sz="1400" b="1" dirty="0" smtClean="0">
                          <a:latin typeface="Arial Narrow" pitchFamily="34" charset="0"/>
                        </a:rPr>
                        <a:t>53</a:t>
                      </a:r>
                      <a:r>
                        <a:rPr lang="en-US" sz="1400" b="1" dirty="0" smtClean="0">
                          <a:latin typeface="Arial Narrow" pitchFamily="34" charset="0"/>
                        </a:rPr>
                        <a:t>,</a:t>
                      </a:r>
                      <a:r>
                        <a:rPr lang="id-ID" sz="1400" b="1" dirty="0" smtClean="0">
                          <a:latin typeface="Arial Narrow" pitchFamily="34" charset="0"/>
                        </a:rPr>
                        <a:t>78</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76,32</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76,</a:t>
                      </a:r>
                      <a:r>
                        <a:rPr lang="id-ID" sz="1400" b="1" dirty="0" smtClean="0">
                          <a:latin typeface="Arial Narrow" pitchFamily="34" charset="0"/>
                        </a:rPr>
                        <a:t>75</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77,37</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solidFill>
                            <a:schemeClr val="tx1"/>
                          </a:solidFill>
                          <a:latin typeface="Arial Narrow" pitchFamily="34" charset="0"/>
                        </a:rPr>
                        <a:t>4</a:t>
                      </a:r>
                      <a:endParaRPr lang="en-US" sz="1400" b="1" dirty="0">
                        <a:solidFill>
                          <a:schemeClr val="tx1"/>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chemeClr val="tx1"/>
                          </a:solidFill>
                          <a:latin typeface="Arial Narrow" pitchFamily="34" charset="0"/>
                        </a:rPr>
                        <a:t>4</a:t>
                      </a:r>
                      <a:endParaRPr lang="en-US" sz="1400" b="1" dirty="0">
                        <a:solidFill>
                          <a:schemeClr val="tx1"/>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2</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69875">
                <a:tc>
                  <a:txBody>
                    <a:bodyPr/>
                    <a:lstStyle/>
                    <a:p>
                      <a:pPr marL="0" marR="0" lvl="0" indent="0" algn="l" defTabSz="914400" rtl="0" eaLnBrk="1" fontAlgn="base" latinLnBrk="0" hangingPunct="1">
                        <a:lnSpc>
                          <a:spcPct val="70000"/>
                        </a:lnSpc>
                        <a:spcBef>
                          <a:spcPct val="0"/>
                        </a:spcBef>
                        <a:spcAft>
                          <a:spcPct val="0"/>
                        </a:spcAft>
                        <a:buClr>
                          <a:schemeClr val="tx1"/>
                        </a:buClr>
                        <a:buSzTx/>
                        <a:buFontTx/>
                        <a:buNone/>
                        <a:tabLst>
                          <a:tab pos="928688" algn="l"/>
                        </a:tabLst>
                      </a:pPr>
                      <a:r>
                        <a:rPr kumimoji="0" lang="id-ID"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13. KALT</a:t>
                      </a: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IM</a:t>
                      </a:r>
                    </a:p>
                  </a:txBody>
                  <a:tcPr marL="36000" marR="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71,40</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ctr">
                        <a:lnSpc>
                          <a:spcPct val="70000"/>
                        </a:lnSpc>
                        <a:spcBef>
                          <a:spcPts val="0"/>
                        </a:spcBef>
                        <a:spcAft>
                          <a:spcPts val="0"/>
                        </a:spcAft>
                      </a:pPr>
                      <a:r>
                        <a:rPr lang="en-US" sz="1400" b="1" dirty="0" smtClean="0">
                          <a:latin typeface="Arial Narrow" pitchFamily="34" charset="0"/>
                        </a:rPr>
                        <a:t>71,58</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97,21</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ctr">
                        <a:lnSpc>
                          <a:spcPct val="70000"/>
                        </a:lnSpc>
                        <a:spcBef>
                          <a:spcPts val="0"/>
                        </a:spcBef>
                        <a:spcAft>
                          <a:spcPts val="0"/>
                        </a:spcAft>
                      </a:pPr>
                      <a:r>
                        <a:rPr lang="en-US" sz="1400" b="1" dirty="0" smtClean="0">
                          <a:latin typeface="Arial Narrow" pitchFamily="34" charset="0"/>
                        </a:rPr>
                        <a:t>97,55</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9,19</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algn="ctr">
                        <a:lnSpc>
                          <a:spcPct val="70000"/>
                        </a:lnSpc>
                        <a:spcBef>
                          <a:spcPts val="0"/>
                        </a:spcBef>
                        <a:spcAft>
                          <a:spcPts val="0"/>
                        </a:spcAft>
                      </a:pPr>
                      <a:r>
                        <a:rPr lang="en-US" sz="1400" b="1" dirty="0" smtClean="0">
                          <a:latin typeface="Arial Narrow" pitchFamily="34" charset="0"/>
                        </a:rPr>
                        <a:t>9,22</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646,01</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649,85</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76,22</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76,71</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77,33</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solidFill>
                            <a:schemeClr val="tx1"/>
                          </a:solidFill>
                          <a:latin typeface="Arial Narrow" pitchFamily="34" charset="0"/>
                        </a:rPr>
                        <a:t>5</a:t>
                      </a:r>
                      <a:endParaRPr lang="en-US" sz="1400" b="1" dirty="0">
                        <a:solidFill>
                          <a:schemeClr val="tx1"/>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chemeClr val="tx1"/>
                          </a:solidFill>
                          <a:latin typeface="Arial Narrow" pitchFamily="34" charset="0"/>
                        </a:rPr>
                        <a:t>5</a:t>
                      </a:r>
                      <a:endParaRPr lang="en-US" sz="1400" b="1" dirty="0">
                        <a:solidFill>
                          <a:schemeClr val="tx1"/>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4</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77075">
                <a:tc>
                  <a:txBody>
                    <a:bodyPr/>
                    <a:lstStyle/>
                    <a:p>
                      <a:pPr marL="0" marR="0" lvl="0" indent="0" algn="l" defTabSz="914400" rtl="0" eaLnBrk="1" fontAlgn="base" latinLnBrk="0" hangingPunct="1">
                        <a:lnSpc>
                          <a:spcPct val="70000"/>
                        </a:lnSpc>
                        <a:spcBef>
                          <a:spcPct val="0"/>
                        </a:spcBef>
                        <a:spcAft>
                          <a:spcPct val="0"/>
                        </a:spcAft>
                        <a:buClr>
                          <a:schemeClr val="tx1"/>
                        </a:buClr>
                        <a:buSzTx/>
                        <a:buFontTx/>
                        <a:buNone/>
                        <a:tabLst>
                          <a:tab pos="928688" algn="l"/>
                        </a:tabLst>
                      </a:pPr>
                      <a:r>
                        <a:rPr kumimoji="0" lang="id-ID"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14. </a:t>
                      </a: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S</a:t>
                      </a:r>
                      <a:r>
                        <a:rPr kumimoji="0" lang="id-ID"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ULUT</a:t>
                      </a:r>
                      <a:endPar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endParaRPr>
                    </a:p>
                  </a:txBody>
                  <a:tcPr marL="36000" marR="0" marT="36000" marB="36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72,</a:t>
                      </a:r>
                      <a:r>
                        <a:rPr kumimoji="0" lang="id-ID" sz="1400" b="1" i="0" u="none" strike="noStrike" cap="none" normalizeH="0" baseline="0" dirty="0" smtClean="0">
                          <a:ln>
                            <a:noFill/>
                          </a:ln>
                          <a:solidFill>
                            <a:schemeClr val="tx1"/>
                          </a:solidFill>
                          <a:effectLst/>
                          <a:latin typeface="Arial Narrow" pitchFamily="34" charset="0"/>
                        </a:rPr>
                        <a:t>33</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ctr">
                        <a:lnSpc>
                          <a:spcPct val="70000"/>
                        </a:lnSpc>
                        <a:spcBef>
                          <a:spcPts val="0"/>
                        </a:spcBef>
                        <a:spcAft>
                          <a:spcPts val="0"/>
                        </a:spcAft>
                      </a:pPr>
                      <a:r>
                        <a:rPr lang="en-US" sz="1400" b="1" dirty="0" smtClean="0">
                          <a:latin typeface="Arial Narrow" pitchFamily="34" charset="0"/>
                        </a:rPr>
                        <a:t>72,</a:t>
                      </a:r>
                      <a:r>
                        <a:rPr lang="id-ID" sz="1400" b="1" dirty="0" smtClean="0">
                          <a:latin typeface="Arial Narrow" pitchFamily="34" charset="0"/>
                        </a:rPr>
                        <a:t>44</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99,4</a:t>
                      </a:r>
                      <a:r>
                        <a:rPr kumimoji="0" lang="id-ID" sz="1400" b="1" i="0" u="none" strike="noStrike" cap="none" normalizeH="0" baseline="0" dirty="0" smtClean="0">
                          <a:ln>
                            <a:noFill/>
                          </a:ln>
                          <a:solidFill>
                            <a:schemeClr val="tx1"/>
                          </a:solidFill>
                          <a:effectLst/>
                          <a:latin typeface="Arial Narrow" pitchFamily="34" charset="0"/>
                        </a:rPr>
                        <a:t>6</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ctr">
                        <a:lnSpc>
                          <a:spcPct val="70000"/>
                        </a:lnSpc>
                        <a:spcBef>
                          <a:spcPts val="0"/>
                        </a:spcBef>
                        <a:spcAft>
                          <a:spcPts val="0"/>
                        </a:spcAft>
                      </a:pPr>
                      <a:r>
                        <a:rPr lang="en-US" sz="1400" b="1" dirty="0" smtClean="0">
                          <a:latin typeface="Arial Narrow" pitchFamily="34" charset="0"/>
                        </a:rPr>
                        <a:t>99,5</a:t>
                      </a:r>
                      <a:r>
                        <a:rPr lang="id-ID" sz="1400" b="1" dirty="0" smtClean="0">
                          <a:latin typeface="Arial Narrow" pitchFamily="34" charset="0"/>
                        </a:rPr>
                        <a:t>3</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8,</a:t>
                      </a:r>
                      <a:r>
                        <a:rPr kumimoji="0" lang="id-ID" sz="1400" b="1" i="0" u="none" strike="noStrike" cap="none" normalizeH="0" baseline="0" dirty="0" smtClean="0">
                          <a:ln>
                            <a:noFill/>
                          </a:ln>
                          <a:solidFill>
                            <a:schemeClr val="tx1"/>
                          </a:solidFill>
                          <a:effectLst/>
                          <a:latin typeface="Arial Narrow" pitchFamily="34" charset="0"/>
                        </a:rPr>
                        <a:t>9</a:t>
                      </a:r>
                      <a:r>
                        <a:rPr kumimoji="0" lang="en-US" sz="1400" b="1" i="0" u="none" strike="noStrike" cap="none" normalizeH="0" baseline="0" dirty="0" smtClean="0">
                          <a:ln>
                            <a:noFill/>
                          </a:ln>
                          <a:solidFill>
                            <a:schemeClr val="tx1"/>
                          </a:solidFill>
                          <a:effectLst/>
                          <a:latin typeface="Arial Narrow" pitchFamily="34" charset="0"/>
                        </a:rPr>
                        <a:t>2</a:t>
                      </a: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algn="ctr">
                        <a:lnSpc>
                          <a:spcPct val="70000"/>
                        </a:lnSpc>
                        <a:spcBef>
                          <a:spcPts val="0"/>
                        </a:spcBef>
                        <a:spcAft>
                          <a:spcPts val="0"/>
                        </a:spcAft>
                      </a:pPr>
                      <a:r>
                        <a:rPr lang="id-ID" sz="1400" b="1" dirty="0" smtClean="0">
                          <a:latin typeface="Arial Narrow" pitchFamily="34" charset="0"/>
                        </a:rPr>
                        <a:t>9</a:t>
                      </a:r>
                      <a:r>
                        <a:rPr lang="en-US" sz="1400" b="1" dirty="0" smtClean="0">
                          <a:latin typeface="Arial Narrow" pitchFamily="34" charset="0"/>
                        </a:rPr>
                        <a:t>,</a:t>
                      </a:r>
                      <a:r>
                        <a:rPr lang="id-ID" sz="1400" b="1" dirty="0" smtClean="0">
                          <a:latin typeface="Arial Narrow" pitchFamily="34" charset="0"/>
                        </a:rPr>
                        <a:t>00</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70000"/>
                        </a:lnSpc>
                        <a:spcBef>
                          <a:spcPts val="0"/>
                        </a:spcBef>
                        <a:spcAft>
                          <a:spcPts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63</a:t>
                      </a:r>
                      <a:r>
                        <a:rPr kumimoji="0" lang="id-ID" sz="1400" b="1" i="0" u="none" strike="noStrike" cap="none" normalizeH="0" baseline="0" dirty="0" smtClean="0">
                          <a:ln>
                            <a:noFill/>
                          </a:ln>
                          <a:solidFill>
                            <a:schemeClr val="tx1"/>
                          </a:solidFill>
                          <a:effectLst/>
                          <a:latin typeface="Arial Narrow" pitchFamily="34" charset="0"/>
                        </a:rPr>
                        <a:t>9</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57</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64</a:t>
                      </a:r>
                      <a:r>
                        <a:rPr lang="id-ID" sz="1400" b="1" dirty="0" smtClean="0">
                          <a:latin typeface="Arial Narrow" pitchFamily="34" charset="0"/>
                        </a:rPr>
                        <a:t>3</a:t>
                      </a:r>
                      <a:r>
                        <a:rPr lang="en-US" sz="1400" b="1" dirty="0" smtClean="0">
                          <a:latin typeface="Arial Narrow" pitchFamily="34" charset="0"/>
                        </a:rPr>
                        <a:t>,</a:t>
                      </a:r>
                      <a:r>
                        <a:rPr lang="id-ID" sz="1400" b="1" dirty="0" smtClean="0">
                          <a:latin typeface="Arial Narrow" pitchFamily="34" charset="0"/>
                        </a:rPr>
                        <a:t>20</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algn="ctr">
                        <a:lnSpc>
                          <a:spcPct val="70000"/>
                        </a:lnSpc>
                        <a:spcBef>
                          <a:spcPts val="0"/>
                        </a:spcBef>
                        <a:spcAft>
                          <a:spcPts val="0"/>
                        </a:spcAft>
                      </a:pPr>
                      <a:r>
                        <a:rPr lang="en-US" sz="1400" b="1" dirty="0" smtClean="0">
                          <a:latin typeface="Arial Narrow" pitchFamily="34" charset="0"/>
                        </a:rPr>
                        <a:t>76,54</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76,</a:t>
                      </a:r>
                      <a:r>
                        <a:rPr lang="id-ID" sz="1400" b="1" dirty="0" smtClean="0">
                          <a:latin typeface="Arial Narrow" pitchFamily="34" charset="0"/>
                        </a:rPr>
                        <a:t>95</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latin typeface="Arial Narrow" pitchFamily="34" charset="0"/>
                        </a:rPr>
                        <a:t>77,36</a:t>
                      </a:r>
                      <a:endParaRPr lang="en-US" sz="1400" b="1" dirty="0">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2</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2</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algn="ctr">
                        <a:lnSpc>
                          <a:spcPct val="70000"/>
                        </a:lnSpc>
                        <a:spcBef>
                          <a:spcPts val="0"/>
                        </a:spcBef>
                        <a:spcAft>
                          <a:spcPts val="0"/>
                        </a:spcAft>
                      </a:pPr>
                      <a:r>
                        <a:rPr lang="en-US" sz="1400" b="1" dirty="0" smtClean="0">
                          <a:solidFill>
                            <a:srgbClr val="FF0000"/>
                          </a:solidFill>
                          <a:latin typeface="Arial Narrow" pitchFamily="34" charset="0"/>
                        </a:rPr>
                        <a:t>3</a:t>
                      </a:r>
                      <a:endParaRPr lang="en-US" sz="1400" b="1" dirty="0">
                        <a:solidFill>
                          <a:srgbClr val="FF0000"/>
                        </a:solidFill>
                        <a:latin typeface="Arial Narrow" pitchFamily="34" charset="0"/>
                      </a:endParaRPr>
                    </a:p>
                  </a:txBody>
                  <a:tcPr marL="0" marR="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298450">
                <a:tc>
                  <a:txBody>
                    <a:bodyPr/>
                    <a:lstStyle/>
                    <a:p>
                      <a:pPr marL="0" marR="0" lvl="0" indent="0" algn="l" defTabSz="914400" rtl="0" eaLnBrk="1" fontAlgn="base" latinLnBrk="0" hangingPunct="1">
                        <a:lnSpc>
                          <a:spcPct val="70000"/>
                        </a:lnSpc>
                        <a:spcBef>
                          <a:spcPct val="0"/>
                        </a:spcBef>
                        <a:spcAft>
                          <a:spcPct val="0"/>
                        </a:spcAft>
                        <a:buClr>
                          <a:schemeClr val="tx1"/>
                        </a:buClr>
                        <a:buSzTx/>
                        <a:buFontTx/>
                        <a:buNone/>
                        <a:tabLst/>
                      </a:pPr>
                      <a:r>
                        <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 INDONESIA</a:t>
                      </a:r>
                    </a:p>
                  </a:txBody>
                  <a:tcPr marL="0" marR="0" marT="54000" marB="54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69,</a:t>
                      </a:r>
                      <a:r>
                        <a:rPr kumimoji="0" lang="id-ID" sz="1400" b="1" i="0" u="none" strike="noStrike" cap="none" normalizeH="0" baseline="0" dirty="0" smtClean="0">
                          <a:ln>
                            <a:noFill/>
                          </a:ln>
                          <a:solidFill>
                            <a:schemeClr val="tx1"/>
                          </a:solidFill>
                          <a:effectLst/>
                          <a:latin typeface="Arial Narrow" pitchFamily="34" charset="0"/>
                        </a:rPr>
                        <a:t>65</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432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ctr"/>
                      <a:r>
                        <a:rPr lang="en-US" sz="1400" b="1" dirty="0" smtClean="0">
                          <a:latin typeface="Arial Narrow" pitchFamily="34" charset="0"/>
                        </a:rPr>
                        <a:t>69,</a:t>
                      </a:r>
                      <a:r>
                        <a:rPr lang="id-ID" sz="1400" b="1" dirty="0" smtClean="0">
                          <a:latin typeface="Arial Narrow" pitchFamily="34" charset="0"/>
                        </a:rPr>
                        <a:t>87</a:t>
                      </a:r>
                      <a:endParaRPr lang="en-US" sz="1400" b="1" dirty="0">
                        <a:latin typeface="Arial Narrow" pitchFamily="34" charset="0"/>
                      </a:endParaRPr>
                    </a:p>
                  </a:txBody>
                  <a:tcPr marL="0" marR="0" marT="432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92,</a:t>
                      </a:r>
                      <a:r>
                        <a:rPr kumimoji="0" lang="id-ID" sz="1400" b="1" i="0" u="none" strike="noStrike" cap="none" normalizeH="0" baseline="0" dirty="0" smtClean="0">
                          <a:ln>
                            <a:noFill/>
                          </a:ln>
                          <a:solidFill>
                            <a:schemeClr val="tx1"/>
                          </a:solidFill>
                          <a:effectLst/>
                          <a:latin typeface="Arial Narrow" pitchFamily="34" charset="0"/>
                        </a:rPr>
                        <a:t>99</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432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ctr"/>
                      <a:r>
                        <a:rPr lang="en-US" sz="1400" b="1" dirty="0" smtClean="0">
                          <a:latin typeface="Arial Narrow" pitchFamily="34" charset="0"/>
                        </a:rPr>
                        <a:t>9</a:t>
                      </a:r>
                      <a:r>
                        <a:rPr lang="id-ID" sz="1400" b="1" dirty="0" smtClean="0">
                          <a:latin typeface="Arial Narrow" pitchFamily="34" charset="0"/>
                        </a:rPr>
                        <a:t>3</a:t>
                      </a:r>
                      <a:r>
                        <a:rPr lang="en-US" sz="1400" b="1" dirty="0" smtClean="0">
                          <a:latin typeface="Arial Narrow" pitchFamily="34" charset="0"/>
                        </a:rPr>
                        <a:t>,</a:t>
                      </a:r>
                      <a:r>
                        <a:rPr lang="id-ID" sz="1400" b="1" dirty="0" smtClean="0">
                          <a:latin typeface="Arial Narrow" pitchFamily="34" charset="0"/>
                        </a:rPr>
                        <a:t>25</a:t>
                      </a:r>
                      <a:endParaRPr lang="en-US" sz="1400" b="1" dirty="0">
                        <a:latin typeface="Arial Narrow" pitchFamily="34" charset="0"/>
                      </a:endParaRPr>
                    </a:p>
                  </a:txBody>
                  <a:tcPr marL="0" marR="0" marT="432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7,</a:t>
                      </a:r>
                      <a:r>
                        <a:rPr kumimoji="0" lang="id-ID" sz="1400" b="1" i="0" u="none" strike="noStrike" cap="none" normalizeH="0" baseline="0" dirty="0" smtClean="0">
                          <a:ln>
                            <a:noFill/>
                          </a:ln>
                          <a:solidFill>
                            <a:schemeClr val="tx1"/>
                          </a:solidFill>
                          <a:effectLst/>
                          <a:latin typeface="Arial Narrow" pitchFamily="34" charset="0"/>
                        </a:rPr>
                        <a:t>94</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432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ctr"/>
                      <a:r>
                        <a:rPr lang="id-ID" sz="1400" b="1" dirty="0" smtClean="0">
                          <a:latin typeface="Arial Narrow" pitchFamily="34" charset="0"/>
                        </a:rPr>
                        <a:t>8</a:t>
                      </a:r>
                      <a:r>
                        <a:rPr lang="en-US" sz="1400" b="1" dirty="0" smtClean="0">
                          <a:latin typeface="Arial Narrow" pitchFamily="34" charset="0"/>
                        </a:rPr>
                        <a:t>,</a:t>
                      </a:r>
                      <a:r>
                        <a:rPr lang="id-ID" sz="1400" b="1" dirty="0" smtClean="0">
                          <a:latin typeface="Arial Narrow" pitchFamily="34" charset="0"/>
                        </a:rPr>
                        <a:t>08</a:t>
                      </a:r>
                      <a:endParaRPr lang="en-US" sz="1400" b="1" dirty="0">
                        <a:latin typeface="Arial Narrow" pitchFamily="34" charset="0"/>
                      </a:endParaRPr>
                    </a:p>
                  </a:txBody>
                  <a:tcPr marL="0" marR="0" marT="432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63</a:t>
                      </a:r>
                      <a:r>
                        <a:rPr kumimoji="0" lang="id-ID" sz="1400" b="1" i="0" u="none" strike="noStrike" cap="none" normalizeH="0" baseline="0" dirty="0" smtClean="0">
                          <a:ln>
                            <a:noFill/>
                          </a:ln>
                          <a:solidFill>
                            <a:schemeClr val="tx1"/>
                          </a:solidFill>
                          <a:effectLst/>
                          <a:latin typeface="Arial Narrow" pitchFamily="34" charset="0"/>
                        </a:rPr>
                        <a:t>8</a:t>
                      </a:r>
                      <a:r>
                        <a:rPr kumimoji="0" lang="en-US" sz="1400" b="1" i="0" u="none" strike="noStrike" cap="none" normalizeH="0" baseline="0" dirty="0" smtClean="0">
                          <a:ln>
                            <a:noFill/>
                          </a:ln>
                          <a:solidFill>
                            <a:schemeClr val="tx1"/>
                          </a:solidFill>
                          <a:effectLst/>
                          <a:latin typeface="Arial Narrow" pitchFamily="34" charset="0"/>
                        </a:rPr>
                        <a:t>,</a:t>
                      </a:r>
                      <a:r>
                        <a:rPr kumimoji="0" lang="id-ID" sz="1400" b="1" i="0" u="none" strike="noStrike" cap="none" normalizeH="0" baseline="0" dirty="0" smtClean="0">
                          <a:ln>
                            <a:noFill/>
                          </a:ln>
                          <a:solidFill>
                            <a:schemeClr val="tx1"/>
                          </a:solidFill>
                          <a:effectLst/>
                          <a:latin typeface="Arial Narrow" pitchFamily="34" charset="0"/>
                        </a:rPr>
                        <a:t>05</a:t>
                      </a:r>
                      <a:endParaRPr kumimoji="0" lang="en-US" sz="1400" b="1" i="0" u="none" strike="noStrike" cap="none" normalizeH="0" baseline="0" dirty="0" smtClean="0">
                        <a:ln>
                          <a:noFill/>
                        </a:ln>
                        <a:solidFill>
                          <a:schemeClr val="tx1"/>
                        </a:solidFill>
                        <a:effectLst/>
                        <a:latin typeface="Arial Narrow" pitchFamily="34" charset="0"/>
                      </a:endParaRPr>
                    </a:p>
                  </a:txBody>
                  <a:tcPr marL="0" marR="0" marT="432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ctr"/>
                      <a:r>
                        <a:rPr lang="en-US" sz="1400" b="1" dirty="0" smtClean="0">
                          <a:latin typeface="Arial Narrow" pitchFamily="34" charset="0"/>
                        </a:rPr>
                        <a:t>6</a:t>
                      </a:r>
                      <a:r>
                        <a:rPr lang="id-ID" sz="1400" b="1" dirty="0" smtClean="0">
                          <a:latin typeface="Arial Narrow" pitchFamily="34" charset="0"/>
                        </a:rPr>
                        <a:t>41</a:t>
                      </a:r>
                      <a:r>
                        <a:rPr lang="en-US" sz="1400" b="1" dirty="0" smtClean="0">
                          <a:latin typeface="Arial Narrow" pitchFamily="34" charset="0"/>
                        </a:rPr>
                        <a:t>,</a:t>
                      </a:r>
                      <a:r>
                        <a:rPr lang="id-ID" sz="1400" b="1" dirty="0" smtClean="0">
                          <a:latin typeface="Arial Narrow" pitchFamily="34" charset="0"/>
                        </a:rPr>
                        <a:t>0</a:t>
                      </a:r>
                      <a:r>
                        <a:rPr lang="en-US" sz="1400" b="1" dirty="0" smtClean="0">
                          <a:latin typeface="Arial Narrow" pitchFamily="34" charset="0"/>
                        </a:rPr>
                        <a:t>4</a:t>
                      </a:r>
                      <a:endParaRPr lang="en-US" sz="1400" b="1" dirty="0">
                        <a:latin typeface="Arial Narrow" pitchFamily="34" charset="0"/>
                      </a:endParaRPr>
                    </a:p>
                  </a:txBody>
                  <a:tcPr marL="0" marR="0" marT="432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ctr"/>
                      <a:r>
                        <a:rPr lang="en-US" sz="1400" b="1" dirty="0" smtClean="0">
                          <a:latin typeface="Arial Narrow" pitchFamily="34" charset="0"/>
                        </a:rPr>
                        <a:t>72,77</a:t>
                      </a:r>
                      <a:endParaRPr lang="en-US" sz="1400" b="1" dirty="0">
                        <a:latin typeface="Arial Narrow" pitchFamily="34" charset="0"/>
                      </a:endParaRPr>
                    </a:p>
                  </a:txBody>
                  <a:tcPr marL="0" marR="0" marT="432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ctr"/>
                      <a:r>
                        <a:rPr lang="en-US" sz="1400" b="1" dirty="0" smtClean="0">
                          <a:latin typeface="Arial Narrow" pitchFamily="34" charset="0"/>
                        </a:rPr>
                        <a:t>7</a:t>
                      </a:r>
                      <a:r>
                        <a:rPr lang="id-ID" sz="1400" b="1" dirty="0" smtClean="0">
                          <a:latin typeface="Arial Narrow" pitchFamily="34" charset="0"/>
                        </a:rPr>
                        <a:t>3</a:t>
                      </a:r>
                      <a:r>
                        <a:rPr lang="en-US" sz="1400" b="1" dirty="0" smtClean="0">
                          <a:latin typeface="Arial Narrow" pitchFamily="34" charset="0"/>
                        </a:rPr>
                        <a:t>,</a:t>
                      </a:r>
                      <a:r>
                        <a:rPr lang="id-ID" sz="1400" b="1" dirty="0" smtClean="0">
                          <a:latin typeface="Arial Narrow" pitchFamily="34" charset="0"/>
                        </a:rPr>
                        <a:t>29</a:t>
                      </a:r>
                      <a:endParaRPr lang="en-US" sz="1400" b="1" dirty="0">
                        <a:latin typeface="Arial Narrow" pitchFamily="34" charset="0"/>
                      </a:endParaRPr>
                    </a:p>
                  </a:txBody>
                  <a:tcPr marL="0" marR="0" marT="432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ctr"/>
                      <a:r>
                        <a:rPr lang="en-US" sz="1400" b="1" dirty="0" smtClean="0">
                          <a:latin typeface="Arial Narrow" pitchFamily="34" charset="0"/>
                        </a:rPr>
                        <a:t>7</a:t>
                      </a:r>
                      <a:r>
                        <a:rPr lang="id-ID" sz="1400" b="1" dirty="0" smtClean="0">
                          <a:latin typeface="Arial Narrow" pitchFamily="34" charset="0"/>
                        </a:rPr>
                        <a:t>3</a:t>
                      </a:r>
                      <a:r>
                        <a:rPr lang="en-US" sz="1400" b="1" dirty="0" smtClean="0">
                          <a:latin typeface="Arial Narrow" pitchFamily="34" charset="0"/>
                        </a:rPr>
                        <a:t>,81</a:t>
                      </a:r>
                      <a:endParaRPr lang="en-US" sz="1400" b="1" dirty="0">
                        <a:latin typeface="Arial Narrow" pitchFamily="34" charset="0"/>
                      </a:endParaRPr>
                    </a:p>
                  </a:txBody>
                  <a:tcPr marL="0" marR="0" marT="432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endParaRPr kumimoji="0" lang="en-US" altLang="ko-KR" sz="14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endParaRPr>
                    </a:p>
                  </a:txBody>
                  <a:tcPr marL="0" marR="0" marT="432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Narrow" pitchFamily="34" charset="0"/>
                      </a:endParaRPr>
                    </a:p>
                  </a:txBody>
                  <a:tcPr marL="0" marR="0" marT="43200" marB="54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Narrow" pitchFamily="34" charset="0"/>
                      </a:endParaRPr>
                    </a:p>
                  </a:txBody>
                  <a:tcPr marL="0" marR="0" marT="43200" marB="540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r>
            </a:tbl>
          </a:graphicData>
        </a:graphic>
      </p:graphicFrame>
      <p:sp>
        <p:nvSpPr>
          <p:cNvPr id="9" name="Rectangle 5"/>
          <p:cNvSpPr>
            <a:spLocks noChangeArrowheads="1"/>
          </p:cNvSpPr>
          <p:nvPr/>
        </p:nvSpPr>
        <p:spPr bwMode="auto">
          <a:xfrm>
            <a:off x="187325" y="6581775"/>
            <a:ext cx="7242175" cy="276225"/>
          </a:xfrm>
          <a:prstGeom prst="rect">
            <a:avLst/>
          </a:prstGeom>
          <a:noFill/>
          <a:ln w="9525">
            <a:noFill/>
            <a:miter lim="800000"/>
            <a:headEnd/>
            <a:tailEnd/>
          </a:ln>
        </p:spPr>
        <p:txBody>
          <a:bodyPr>
            <a:spAutoFit/>
          </a:bodyPr>
          <a:lstStyle/>
          <a:p>
            <a:pPr fontAlgn="auto">
              <a:spcBef>
                <a:spcPts val="0"/>
              </a:spcBef>
              <a:spcAft>
                <a:spcPts val="0"/>
              </a:spcAft>
              <a:defRPr/>
            </a:pPr>
            <a:r>
              <a:rPr lang="en-US" sz="1200" b="0" kern="0" dirty="0" err="1">
                <a:solidFill>
                  <a:sysClr val="windowText" lastClr="000000"/>
                </a:solidFill>
                <a:latin typeface="Arial" pitchFamily="34" charset="0"/>
                <a:ea typeface="+mn-ea"/>
                <a:cs typeface="+mn-cs"/>
              </a:rPr>
              <a:t>Sumber</a:t>
            </a:r>
            <a:r>
              <a:rPr lang="en-US" sz="1200" b="0" kern="0" dirty="0">
                <a:solidFill>
                  <a:sysClr val="windowText" lastClr="000000"/>
                </a:solidFill>
                <a:latin typeface="Arial" pitchFamily="34" charset="0"/>
                <a:ea typeface="+mn-ea"/>
                <a:cs typeface="+mn-cs"/>
              </a:rPr>
              <a:t> : </a:t>
            </a:r>
            <a:r>
              <a:rPr lang="en-US" sz="1200" b="0" kern="0" dirty="0" smtClean="0">
                <a:solidFill>
                  <a:sysClr val="windowText" lastClr="000000"/>
                </a:solidFill>
                <a:latin typeface="Arial" pitchFamily="34" charset="0"/>
                <a:ea typeface="+mn-ea"/>
                <a:cs typeface="+mn-cs"/>
              </a:rPr>
              <a:t>BPS, 201</a:t>
            </a:r>
            <a:r>
              <a:rPr lang="id-ID" sz="1200" b="0" kern="0" dirty="0" smtClean="0">
                <a:solidFill>
                  <a:sysClr val="windowText" lastClr="000000"/>
                </a:solidFill>
                <a:latin typeface="Arial" pitchFamily="34" charset="0"/>
                <a:ea typeface="+mn-ea"/>
                <a:cs typeface="+mn-cs"/>
              </a:rPr>
              <a:t>3</a:t>
            </a:r>
            <a:endParaRPr lang="en-US" sz="1200" b="0" kern="0" dirty="0">
              <a:solidFill>
                <a:sysClr val="windowText" lastClr="000000"/>
              </a:solidFill>
              <a:latin typeface="Arial" pitchFamily="34" charset="0"/>
              <a:ea typeface="+mn-ea"/>
              <a:cs typeface="+mn-cs"/>
            </a:endParaRPr>
          </a:p>
        </p:txBody>
      </p:sp>
      <p:sp>
        <p:nvSpPr>
          <p:cNvPr id="58720" name="Slide Number Placeholder 9"/>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311BF82A-1968-4846-A93F-3D964C3732B9}" type="slidenum">
              <a:rPr lang="en-US" smtClean="0">
                <a:solidFill>
                  <a:prstClr val="black"/>
                </a:solidFill>
              </a:rPr>
              <a:pPr/>
              <a:t>4</a:t>
            </a:fld>
            <a:endParaRPr lang="en-US" dirty="0" smtClean="0">
              <a:solidFill>
                <a:prstClr val="black"/>
              </a:solidFill>
            </a:endParaRPr>
          </a:p>
        </p:txBody>
      </p:sp>
      <p:sp>
        <p:nvSpPr>
          <p:cNvPr id="10" name="AutoShape 2"/>
          <p:cNvSpPr>
            <a:spLocks noChangeArrowheads="1"/>
          </p:cNvSpPr>
          <p:nvPr/>
        </p:nvSpPr>
        <p:spPr bwMode="gray">
          <a:xfrm>
            <a:off x="1044575" y="142853"/>
            <a:ext cx="7170738" cy="1031898"/>
          </a:xfrm>
          <a:prstGeom prst="roundRect">
            <a:avLst>
              <a:gd name="adj" fmla="val 34722"/>
            </a:avLst>
          </a:prstGeom>
          <a:solidFill>
            <a:srgbClr val="FFFFFF"/>
          </a:solidFill>
          <a:ln w="28575">
            <a:solidFill>
              <a:srgbClr val="0070C0"/>
            </a:solidFill>
            <a:round/>
            <a:headEnd/>
            <a:tailEnd/>
          </a:ln>
        </p:spPr>
        <p:txBody>
          <a:bodyPr wrap="none" anchor="ctr"/>
          <a:lstStyle/>
          <a:p>
            <a:pPr algn="ctr" fontAlgn="auto">
              <a:spcBef>
                <a:spcPts val="0"/>
              </a:spcBef>
              <a:spcAft>
                <a:spcPts val="0"/>
              </a:spcAft>
              <a:defRPr/>
            </a:pPr>
            <a:endParaRPr lang="id-ID" sz="1800" b="0" kern="0">
              <a:solidFill>
                <a:srgbClr val="A4510C"/>
              </a:solidFill>
              <a:latin typeface="Arial" charset="0"/>
              <a:ea typeface="+mn-ea"/>
              <a:cs typeface="+mn-cs"/>
            </a:endParaRPr>
          </a:p>
        </p:txBody>
      </p:sp>
      <p:sp>
        <p:nvSpPr>
          <p:cNvPr id="11" name="Text Box 3"/>
          <p:cNvSpPr txBox="1">
            <a:spLocks noChangeArrowheads="1"/>
          </p:cNvSpPr>
          <p:nvPr/>
        </p:nvSpPr>
        <p:spPr bwMode="auto">
          <a:xfrm>
            <a:off x="1000100" y="90388"/>
            <a:ext cx="7286676" cy="1052596"/>
          </a:xfrm>
          <a:prstGeom prst="rect">
            <a:avLst/>
          </a:prstGeom>
          <a:noFill/>
          <a:ln w="9525">
            <a:noFill/>
            <a:miter lim="800000"/>
            <a:headEnd/>
            <a:tailEnd/>
          </a:ln>
          <a:effectLst/>
        </p:spPr>
        <p:txBody>
          <a:bodyPr wrap="square">
            <a:spAutoFit/>
          </a:bodyPr>
          <a:lstStyle/>
          <a:p>
            <a:pPr algn="ctr">
              <a:spcBef>
                <a:spcPct val="50000"/>
              </a:spcBef>
              <a:spcAft>
                <a:spcPts val="600"/>
              </a:spcAft>
              <a:defRPr/>
            </a:pPr>
            <a:r>
              <a:rPr lang="sv-SE" altLang="ja-JP" sz="2000" b="0" dirty="0">
                <a:ln w="12700">
                  <a:solidFill>
                    <a:srgbClr val="000000"/>
                  </a:solidFill>
                  <a:prstDash val="solid"/>
                  <a:miter lim="800000"/>
                </a:ln>
                <a:solidFill>
                  <a:srgbClr val="CC0000"/>
                </a:solidFill>
                <a:effectLst>
                  <a:glow rad="63500">
                    <a:srgbClr val="FFFFFF">
                      <a:satMod val="175000"/>
                      <a:alpha val="40000"/>
                    </a:srgbClr>
                  </a:glow>
                  <a:outerShdw blurRad="50800" dist="38100" dir="5400000" algn="t" rotWithShape="0">
                    <a:prstClr val="black">
                      <a:alpha val="40000"/>
                    </a:prstClr>
                  </a:outerShdw>
                </a:effectLst>
                <a:latin typeface="Arial Rounded MT Bold" pitchFamily="34" charset="0"/>
                <a:ea typeface="ＭＳ Ｐゴシック"/>
                <a:cs typeface="+mn-cs"/>
              </a:rPr>
              <a:t>Perkembangan</a:t>
            </a:r>
          </a:p>
          <a:p>
            <a:pPr algn="ctr">
              <a:lnSpc>
                <a:spcPct val="85000"/>
              </a:lnSpc>
              <a:spcBef>
                <a:spcPts val="0"/>
              </a:spcBef>
              <a:defRPr/>
            </a:pPr>
            <a:r>
              <a:rPr lang="sv-SE" altLang="ja-JP" sz="2400" b="0" dirty="0">
                <a:ln w="12700">
                  <a:solidFill>
                    <a:srgbClr val="000000"/>
                  </a:solidFill>
                  <a:prstDash val="solid"/>
                  <a:miter lim="800000"/>
                </a:ln>
                <a:solidFill>
                  <a:srgbClr val="003399"/>
                </a:solidFill>
                <a:effectLst>
                  <a:glow rad="63500">
                    <a:srgbClr val="FFFFFF">
                      <a:satMod val="175000"/>
                      <a:alpha val="40000"/>
                    </a:srgbClr>
                  </a:glow>
                  <a:outerShdw blurRad="50800" dist="38100" dir="5400000" algn="t" rotWithShape="0">
                    <a:prstClr val="black">
                      <a:alpha val="40000"/>
                    </a:prstClr>
                  </a:outerShdw>
                </a:effectLst>
                <a:latin typeface="Arial Black" pitchFamily="34" charset="0"/>
                <a:ea typeface="ＭＳ Ｐゴシック"/>
                <a:cs typeface="+mn-cs"/>
              </a:rPr>
              <a:t>INDEKS PEMBANGUNAN MANUSIA (IPM)</a:t>
            </a:r>
          </a:p>
          <a:p>
            <a:pPr algn="ctr">
              <a:lnSpc>
                <a:spcPct val="85000"/>
              </a:lnSpc>
              <a:spcBef>
                <a:spcPts val="0"/>
              </a:spcBef>
              <a:defRPr/>
            </a:pPr>
            <a:r>
              <a:rPr lang="sv-SE" altLang="ja-JP" sz="2000" b="0" dirty="0">
                <a:ln w="12700">
                  <a:solidFill>
                    <a:srgbClr val="000000"/>
                  </a:solidFill>
                  <a:prstDash val="solid"/>
                  <a:miter lim="800000"/>
                </a:ln>
                <a:solidFill>
                  <a:srgbClr val="CC0000"/>
                </a:solidFill>
                <a:effectLst>
                  <a:glow rad="63500">
                    <a:srgbClr val="FFFFFF">
                      <a:satMod val="175000"/>
                      <a:alpha val="40000"/>
                    </a:srgbClr>
                  </a:glow>
                  <a:outerShdw blurRad="50800" dist="38100" dir="5400000" algn="t" rotWithShape="0">
                    <a:prstClr val="black">
                      <a:alpha val="40000"/>
                    </a:prstClr>
                  </a:outerShdw>
                </a:effectLst>
                <a:latin typeface="Arial Rounded MT Bold" pitchFamily="34" charset="0"/>
                <a:ea typeface="ＭＳ Ｐゴシック"/>
                <a:cs typeface="+mn-cs"/>
              </a:rPr>
              <a:t>Menurut Provinsi</a:t>
            </a:r>
            <a:endParaRPr lang="en-US" altLang="ja-JP" sz="2000" b="0" dirty="0">
              <a:ln w="12700">
                <a:solidFill>
                  <a:srgbClr val="000000"/>
                </a:solidFill>
                <a:prstDash val="solid"/>
                <a:miter lim="800000"/>
              </a:ln>
              <a:solidFill>
                <a:srgbClr val="CC0000"/>
              </a:solidFill>
              <a:effectLst>
                <a:glow rad="63500">
                  <a:srgbClr val="FFFFFF">
                    <a:satMod val="175000"/>
                    <a:alpha val="40000"/>
                  </a:srgbClr>
                </a:glow>
                <a:outerShdw blurRad="50800" dist="38100" dir="5400000" algn="t" rotWithShape="0">
                  <a:prstClr val="black">
                    <a:alpha val="40000"/>
                  </a:prstClr>
                </a:outerShdw>
              </a:effectLst>
              <a:latin typeface="AvantGarde Md BT" pitchFamily="34" charset="0"/>
              <a:ea typeface="ＭＳ Ｐゴシック"/>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9"/>
          <p:cNvSpPr>
            <a:spLocks noGrp="1"/>
          </p:cNvSpPr>
          <p:nvPr>
            <p:ph type="sldNum" sz="quarter" idx="10"/>
          </p:nvPr>
        </p:nvSpPr>
        <p:spPr bwMode="auto">
          <a:noFill/>
          <a:ln>
            <a:miter lim="800000"/>
            <a:headEnd/>
            <a:tailEnd/>
          </a:ln>
        </p:spPr>
        <p:txBody>
          <a:bodyPr wrap="square" numCol="1" anchorCtr="0" compatLnSpc="1">
            <a:prstTxWarp prst="textNoShape">
              <a:avLst/>
            </a:prstTxWarp>
          </a:bodyPr>
          <a:lstStyle/>
          <a:p>
            <a:fld id="{1757A1D3-C843-486F-AF94-BCCC9D1F1CED}" type="slidenum">
              <a:rPr lang="en-US" smtClean="0">
                <a:solidFill>
                  <a:prstClr val="black"/>
                </a:solidFill>
                <a:latin typeface="Arial" pitchFamily="34" charset="0"/>
              </a:rPr>
              <a:pPr/>
              <a:t>40</a:t>
            </a:fld>
            <a:endParaRPr lang="en-US" smtClean="0">
              <a:solidFill>
                <a:prstClr val="black"/>
              </a:solidFill>
              <a:latin typeface="Arial" pitchFamily="34" charset="0"/>
            </a:endParaRPr>
          </a:p>
        </p:txBody>
      </p:sp>
      <p:sp>
        <p:nvSpPr>
          <p:cNvPr id="8" name="TextBox 7"/>
          <p:cNvSpPr txBox="1"/>
          <p:nvPr/>
        </p:nvSpPr>
        <p:spPr>
          <a:xfrm>
            <a:off x="2428860" y="357168"/>
            <a:ext cx="4071966"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id-ID" sz="3200" b="1" dirty="0" smtClean="0">
                <a:latin typeface="+mj-lt"/>
              </a:rPr>
              <a:t>TANTANGAN</a:t>
            </a:r>
            <a:endParaRPr lang="en-US" sz="3200" b="1" dirty="0">
              <a:latin typeface="+mj-lt"/>
            </a:endParaRPr>
          </a:p>
        </p:txBody>
      </p:sp>
      <p:sp>
        <p:nvSpPr>
          <p:cNvPr id="224257" name="Rectangle 1"/>
          <p:cNvSpPr>
            <a:spLocks noChangeArrowheads="1"/>
          </p:cNvSpPr>
          <p:nvPr/>
        </p:nvSpPr>
        <p:spPr bwMode="auto">
          <a:xfrm>
            <a:off x="642910" y="1358008"/>
            <a:ext cx="8143932" cy="50713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55600" marR="0" lvl="0" indent="-355600" algn="just" defTabSz="914400" rtl="0" eaLnBrk="1" fontAlgn="base" latinLnBrk="0" hangingPunct="1">
              <a:lnSpc>
                <a:spcPct val="100000"/>
              </a:lnSpc>
              <a:spcBef>
                <a:spcPct val="0"/>
              </a:spcBef>
              <a:spcAft>
                <a:spcPct val="0"/>
              </a:spcAft>
              <a:buClrTx/>
              <a:buSzTx/>
              <a:tabLst/>
            </a:pPr>
            <a:r>
              <a:rPr lang="id-ID" sz="1900" b="1" dirty="0" smtClean="0">
                <a:solidFill>
                  <a:srgbClr val="000000"/>
                </a:solidFill>
                <a:latin typeface="Tahoma" pitchFamily="34" charset="0"/>
                <a:ea typeface="Times New Roman" pitchFamily="18" charset="0"/>
                <a:cs typeface="Tahoma" pitchFamily="34" charset="0"/>
              </a:rPr>
              <a:t>I.	A</a:t>
            </a:r>
            <a:r>
              <a:rPr kumimoji="0" lang="id-ID" sz="1900" b="1" i="0" u="none" strike="noStrike" cap="none" normalizeH="0" baseline="0" dirty="0" smtClean="0">
                <a:ln>
                  <a:noFill/>
                </a:ln>
                <a:solidFill>
                  <a:srgbClr val="000000"/>
                </a:solidFill>
                <a:effectLst/>
                <a:latin typeface="Tahoma" pitchFamily="34" charset="0"/>
                <a:ea typeface="Times New Roman" pitchFamily="18" charset="0"/>
                <a:cs typeface="Tahoma" pitchFamily="34" charset="0"/>
              </a:rPr>
              <a:t>IR MINUM</a:t>
            </a:r>
          </a:p>
          <a:p>
            <a:pPr marL="712788" marR="0" lvl="0" indent="-357188" algn="just" defTabSz="914400" rtl="0" eaLnBrk="1" fontAlgn="base" latinLnBrk="0" hangingPunct="1">
              <a:lnSpc>
                <a:spcPct val="85000"/>
              </a:lnSpc>
              <a:spcBef>
                <a:spcPts val="600"/>
              </a:spcBef>
              <a:spcAft>
                <a:spcPct val="0"/>
              </a:spcAft>
              <a:buClrTx/>
              <a:buSzTx/>
              <a:tabLst>
                <a:tab pos="712788" algn="l"/>
              </a:tabLst>
            </a:pPr>
            <a:r>
              <a:rPr kumimoji="0" lang="id-ID" sz="1900" b="0" i="0" u="none" strike="noStrike" cap="none" normalizeH="0" baseline="0" dirty="0" smtClean="0">
                <a:ln>
                  <a:noFill/>
                </a:ln>
                <a:solidFill>
                  <a:srgbClr val="000000"/>
                </a:solidFill>
                <a:effectLst/>
                <a:latin typeface="Tahoma" pitchFamily="34" charset="0"/>
                <a:ea typeface="Times New Roman" pitchFamily="18" charset="0"/>
                <a:cs typeface="Tahoma" pitchFamily="34" charset="0"/>
              </a:rPr>
              <a:t>a. 	Berkurangnya jumlah mata air dan menurunnya kualitas air minum, baik air permukaan maupun air bawah tanah akibat kerusakan </a:t>
            </a:r>
            <a:r>
              <a:rPr kumimoji="0" lang="id-ID" sz="1900" b="0" i="1" u="none" strike="noStrike" cap="none" normalizeH="0" baseline="0" dirty="0" smtClean="0">
                <a:ln>
                  <a:noFill/>
                </a:ln>
                <a:solidFill>
                  <a:srgbClr val="000000"/>
                </a:solidFill>
                <a:effectLst/>
                <a:latin typeface="Tahoma" pitchFamily="34" charset="0"/>
                <a:ea typeface="Times New Roman" pitchFamily="18" charset="0"/>
                <a:cs typeface="Tahoma" pitchFamily="34" charset="0"/>
              </a:rPr>
              <a:t>catchment area </a:t>
            </a:r>
            <a:r>
              <a:rPr kumimoji="0" lang="id-ID" sz="1900" b="0" i="0" u="none" strike="noStrike" cap="none" normalizeH="0" baseline="0" dirty="0" smtClean="0">
                <a:ln>
                  <a:noFill/>
                </a:ln>
                <a:solidFill>
                  <a:srgbClr val="000000"/>
                </a:solidFill>
                <a:effectLst/>
                <a:latin typeface="Tahoma" pitchFamily="34" charset="0"/>
                <a:ea typeface="Times New Roman" pitchFamily="18" charset="0"/>
                <a:cs typeface="Tahoma" pitchFamily="34" charset="0"/>
              </a:rPr>
              <a:t>dan pencemaran lingkungan;  </a:t>
            </a:r>
          </a:p>
          <a:p>
            <a:pPr marL="712788" marR="0" lvl="0" indent="-357188" algn="just" defTabSz="914400" rtl="0" eaLnBrk="1" fontAlgn="base" latinLnBrk="0" hangingPunct="1">
              <a:lnSpc>
                <a:spcPct val="85000"/>
              </a:lnSpc>
              <a:spcBef>
                <a:spcPts val="600"/>
              </a:spcBef>
              <a:spcAft>
                <a:spcPct val="0"/>
              </a:spcAft>
              <a:buClrTx/>
              <a:buSzTx/>
              <a:tabLst>
                <a:tab pos="712788" algn="l"/>
              </a:tabLst>
            </a:pPr>
            <a:r>
              <a:rPr lang="id-ID" sz="1900" dirty="0" smtClean="0">
                <a:solidFill>
                  <a:srgbClr val="000000"/>
                </a:solidFill>
                <a:latin typeface="Tahoma" pitchFamily="34" charset="0"/>
                <a:ea typeface="Times New Roman" pitchFamily="18" charset="0"/>
                <a:cs typeface="Tahoma" pitchFamily="34" charset="0"/>
              </a:rPr>
              <a:t>b. </a:t>
            </a:r>
            <a:r>
              <a:rPr kumimoji="0" lang="id-ID" sz="1900" b="0" i="0" u="none" strike="noStrike" cap="none" normalizeH="0" baseline="0" dirty="0" smtClean="0">
                <a:ln>
                  <a:noFill/>
                </a:ln>
                <a:solidFill>
                  <a:srgbClr val="000000"/>
                </a:solidFill>
                <a:effectLst/>
                <a:latin typeface="Tahoma" pitchFamily="34" charset="0"/>
                <a:ea typeface="Times New Roman" pitchFamily="18" charset="0"/>
                <a:cs typeface="Tahoma" pitchFamily="34" charset="0"/>
              </a:rPr>
              <a:t>Meningkatnya kebutuhan air minum seiring dengan pertumbuhan penduduk di Sumatera Barat;</a:t>
            </a:r>
            <a:endParaRPr kumimoji="0" lang="id-ID" sz="1900" b="0" i="0" u="none" strike="noStrike" cap="none" normalizeH="0" baseline="0" dirty="0" smtClean="0">
              <a:ln>
                <a:noFill/>
              </a:ln>
              <a:solidFill>
                <a:schemeClr val="tx1"/>
              </a:solidFill>
              <a:effectLst/>
              <a:latin typeface="Arial" pitchFamily="34" charset="0"/>
              <a:cs typeface="Arial" pitchFamily="34" charset="0"/>
            </a:endParaRPr>
          </a:p>
          <a:p>
            <a:pPr marL="712788" lvl="0" indent="-357188" algn="just" eaLnBrk="0" fontAlgn="base" hangingPunct="0">
              <a:lnSpc>
                <a:spcPct val="85000"/>
              </a:lnSpc>
              <a:spcBef>
                <a:spcPts val="600"/>
              </a:spcBef>
              <a:spcAft>
                <a:spcPct val="0"/>
              </a:spcAft>
              <a:tabLst>
                <a:tab pos="712788" algn="l"/>
              </a:tabLst>
            </a:pPr>
            <a:r>
              <a:rPr lang="id-ID" sz="1900" dirty="0" smtClean="0">
                <a:latin typeface="Tahoma" pitchFamily="34" charset="0"/>
                <a:ea typeface="Times New Roman" pitchFamily="18" charset="0"/>
                <a:cs typeface="Tahoma" pitchFamily="34" charset="0"/>
              </a:rPr>
              <a:t>c. Tingginya p</a:t>
            </a:r>
            <a:r>
              <a:rPr lang="fi-FI" sz="1900" dirty="0" smtClean="0">
                <a:latin typeface="Tahoma" pitchFamily="34" charset="0"/>
                <a:ea typeface="Times New Roman" pitchFamily="18" charset="0"/>
                <a:cs typeface="Tahoma" pitchFamily="34" charset="0"/>
              </a:rPr>
              <a:t>eningkatan pembangunan jumlah rumah tinggal baru dikawasan yang baru tumbuh dan berubah fungsi</a:t>
            </a:r>
            <a:r>
              <a:rPr lang="id-ID" sz="1900" dirty="0" smtClean="0">
                <a:latin typeface="Tahoma" pitchFamily="34" charset="0"/>
                <a:ea typeface="Times New Roman" pitchFamily="18" charset="0"/>
                <a:cs typeface="Tahoma" pitchFamily="34" charset="0"/>
              </a:rPr>
              <a:t>;</a:t>
            </a:r>
            <a:endParaRPr lang="id-ID" sz="1900" dirty="0" smtClean="0">
              <a:latin typeface="Arial" pitchFamily="34" charset="0"/>
              <a:cs typeface="Arial" pitchFamily="34" charset="0"/>
            </a:endParaRPr>
          </a:p>
          <a:p>
            <a:pPr marL="712788" lvl="0" indent="-357188" algn="just" eaLnBrk="0" fontAlgn="base" hangingPunct="0">
              <a:lnSpc>
                <a:spcPct val="85000"/>
              </a:lnSpc>
              <a:spcBef>
                <a:spcPts val="600"/>
              </a:spcBef>
              <a:spcAft>
                <a:spcPct val="0"/>
              </a:spcAft>
              <a:tabLst>
                <a:tab pos="712788" algn="l"/>
              </a:tabLst>
            </a:pPr>
            <a:r>
              <a:rPr lang="id-ID" sz="1900" dirty="0" smtClean="0">
                <a:latin typeface="Tahoma" pitchFamily="34" charset="0"/>
                <a:ea typeface="Times New Roman" pitchFamily="18" charset="0"/>
                <a:cs typeface="Tahoma" pitchFamily="34" charset="0"/>
              </a:rPr>
              <a:t>d. Kebutuhan akan air minum akan terus meningkat sejalan dengan peningkatan jumlah penduduk, kemajuan pembangunan daerah dan peningkatan teknologi.</a:t>
            </a:r>
            <a:endParaRPr lang="id-ID" sz="1900" dirty="0" smtClean="0">
              <a:latin typeface="Arial" pitchFamily="34" charset="0"/>
              <a:cs typeface="Arial" pitchFamily="34" charset="0"/>
            </a:endParaRPr>
          </a:p>
          <a:p>
            <a:pPr marL="712788" lvl="0" indent="-357188" algn="just" eaLnBrk="0" fontAlgn="base" hangingPunct="0">
              <a:lnSpc>
                <a:spcPct val="85000"/>
              </a:lnSpc>
              <a:spcBef>
                <a:spcPts val="600"/>
              </a:spcBef>
              <a:spcAft>
                <a:spcPct val="0"/>
              </a:spcAft>
              <a:tabLst>
                <a:tab pos="712788" algn="l"/>
              </a:tabLst>
            </a:pPr>
            <a:r>
              <a:rPr lang="id-ID" sz="1900" dirty="0" smtClean="0">
                <a:latin typeface="Tahoma" pitchFamily="34" charset="0"/>
                <a:ea typeface="Times New Roman" pitchFamily="18" charset="0"/>
                <a:cs typeface="Tahoma" pitchFamily="34" charset="0"/>
              </a:rPr>
              <a:t>e. 	Perlunya meningkatkan daerah yang dapat meningkatkan debit air, yang nantinya dapat mempertahankan keperluan air untuk konsumsi dan pertanian dalam jangka panjang</a:t>
            </a:r>
            <a:endParaRPr lang="id-ID" sz="1900" dirty="0" smtClean="0">
              <a:latin typeface="Arial" pitchFamily="34" charset="0"/>
              <a:cs typeface="Arial" pitchFamily="34" charset="0"/>
            </a:endParaRPr>
          </a:p>
          <a:p>
            <a:pPr marL="712788" lvl="0" indent="-357188" algn="just" eaLnBrk="0" fontAlgn="base" hangingPunct="0">
              <a:lnSpc>
                <a:spcPct val="85000"/>
              </a:lnSpc>
              <a:spcBef>
                <a:spcPts val="600"/>
              </a:spcBef>
              <a:spcAft>
                <a:spcPct val="0"/>
              </a:spcAft>
              <a:tabLst>
                <a:tab pos="712788" algn="l"/>
              </a:tabLst>
            </a:pPr>
            <a:r>
              <a:rPr lang="id-ID" sz="1900" dirty="0" smtClean="0">
                <a:latin typeface="Tahoma" pitchFamily="34" charset="0"/>
                <a:ea typeface="Times New Roman" pitchFamily="18" charset="0"/>
                <a:cs typeface="Tahoma" pitchFamily="34" charset="0"/>
              </a:rPr>
              <a:t>f. 	Untuk daerah perkotaan diperlukan antisipasi untuk bekerjasama dengan daerah kabupaten disekitarnya untuk ikut menjaga jumlah dan mutu air yang ada sekarang, sehingga bisa mencukupi daerah perkotaan tersebut. </a:t>
            </a:r>
            <a:endParaRPr lang="id-ID" sz="19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9"/>
          <p:cNvSpPr>
            <a:spLocks noGrp="1"/>
          </p:cNvSpPr>
          <p:nvPr>
            <p:ph type="sldNum" sz="quarter" idx="10"/>
          </p:nvPr>
        </p:nvSpPr>
        <p:spPr bwMode="auto">
          <a:noFill/>
          <a:ln>
            <a:miter lim="800000"/>
            <a:headEnd/>
            <a:tailEnd/>
          </a:ln>
        </p:spPr>
        <p:txBody>
          <a:bodyPr wrap="square" numCol="1" anchorCtr="0" compatLnSpc="1">
            <a:prstTxWarp prst="textNoShape">
              <a:avLst/>
            </a:prstTxWarp>
          </a:bodyPr>
          <a:lstStyle/>
          <a:p>
            <a:fld id="{1757A1D3-C843-486F-AF94-BCCC9D1F1CED}" type="slidenum">
              <a:rPr lang="en-US" smtClean="0">
                <a:solidFill>
                  <a:prstClr val="black"/>
                </a:solidFill>
                <a:latin typeface="Arial" pitchFamily="34" charset="0"/>
              </a:rPr>
              <a:pPr/>
              <a:t>41</a:t>
            </a:fld>
            <a:endParaRPr lang="en-US" smtClean="0">
              <a:solidFill>
                <a:prstClr val="black"/>
              </a:solidFill>
              <a:latin typeface="Arial" pitchFamily="34" charset="0"/>
            </a:endParaRPr>
          </a:p>
        </p:txBody>
      </p:sp>
      <p:sp>
        <p:nvSpPr>
          <p:cNvPr id="224257" name="Rectangle 1"/>
          <p:cNvSpPr>
            <a:spLocks noChangeArrowheads="1"/>
          </p:cNvSpPr>
          <p:nvPr/>
        </p:nvSpPr>
        <p:spPr bwMode="auto">
          <a:xfrm>
            <a:off x="642910" y="1060644"/>
            <a:ext cx="8143932" cy="55830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55600" marR="0" lvl="0" indent="-355600" algn="just" defTabSz="914400" rtl="0" eaLnBrk="0" fontAlgn="base" latinLnBrk="0" hangingPunct="0">
              <a:lnSpc>
                <a:spcPct val="100000"/>
              </a:lnSpc>
              <a:spcBef>
                <a:spcPct val="0"/>
              </a:spcBef>
              <a:spcAft>
                <a:spcPct val="0"/>
              </a:spcAft>
              <a:buClrTx/>
              <a:buSzTx/>
              <a:tabLst/>
            </a:pPr>
            <a:r>
              <a:rPr lang="id-ID" b="1" dirty="0" smtClean="0">
                <a:solidFill>
                  <a:srgbClr val="000000"/>
                </a:solidFill>
                <a:latin typeface="Tahoma" pitchFamily="34" charset="0"/>
                <a:ea typeface="Times New Roman" pitchFamily="18" charset="0"/>
                <a:cs typeface="Tahoma" pitchFamily="34" charset="0"/>
              </a:rPr>
              <a:t>II</a:t>
            </a:r>
            <a:r>
              <a:rPr kumimoji="0" lang="id-ID" b="1" i="0" u="none" strike="noStrike" cap="none" normalizeH="0" baseline="0" dirty="0" smtClean="0">
                <a:ln>
                  <a:noFill/>
                </a:ln>
                <a:solidFill>
                  <a:srgbClr val="000000"/>
                </a:solidFill>
                <a:effectLst/>
                <a:latin typeface="Tahoma" pitchFamily="34" charset="0"/>
                <a:ea typeface="Times New Roman" pitchFamily="18" charset="0"/>
                <a:cs typeface="Tahoma" pitchFamily="34" charset="0"/>
              </a:rPr>
              <a:t>.	SANITASI </a:t>
            </a:r>
          </a:p>
          <a:p>
            <a:pPr marL="712788" marR="0" lvl="0" indent="-357188" algn="just" defTabSz="914400" rtl="0" eaLnBrk="0" fontAlgn="base" latinLnBrk="0" hangingPunct="0">
              <a:lnSpc>
                <a:spcPct val="85000"/>
              </a:lnSpc>
              <a:spcBef>
                <a:spcPts val="300"/>
              </a:spcBef>
              <a:spcAft>
                <a:spcPct val="0"/>
              </a:spcAft>
              <a:buClrTx/>
              <a:buSzTx/>
              <a:tabLst/>
            </a:pPr>
            <a:r>
              <a:rPr kumimoji="0" lang="id-ID" b="0" i="0" u="none" strike="noStrike" cap="none" normalizeH="0" baseline="0" dirty="0" smtClean="0">
                <a:ln>
                  <a:noFill/>
                </a:ln>
                <a:solidFill>
                  <a:srgbClr val="000000"/>
                </a:solidFill>
                <a:effectLst/>
                <a:latin typeface="Tahoma" pitchFamily="34" charset="0"/>
                <a:ea typeface="Times New Roman" pitchFamily="18" charset="0"/>
                <a:cs typeface="Tahoma" pitchFamily="34" charset="0"/>
              </a:rPr>
              <a:t>a. 	Laju pertumbuhan penduduk Sumatera Barat yang semakin meningkat, terutama di wilayah perkotaan yang berakibat pada peningkatan cakupan sanitasi dasar yang harus disediakan oleh pemerintah/swasta</a:t>
            </a:r>
          </a:p>
          <a:p>
            <a:pPr marL="712788" marR="0" lvl="0" indent="-357188" algn="just" defTabSz="914400" rtl="0" eaLnBrk="0" fontAlgn="base" latinLnBrk="0" hangingPunct="0">
              <a:lnSpc>
                <a:spcPct val="85000"/>
              </a:lnSpc>
              <a:spcBef>
                <a:spcPts val="300"/>
              </a:spcBef>
              <a:spcAft>
                <a:spcPct val="0"/>
              </a:spcAft>
              <a:buClrTx/>
              <a:buSzTx/>
              <a:tabLst/>
            </a:pPr>
            <a:r>
              <a:rPr kumimoji="0" lang="id-ID" b="0" i="0" u="none" strike="noStrike" cap="none" normalizeH="0" baseline="0" dirty="0" smtClean="0">
                <a:ln>
                  <a:noFill/>
                </a:ln>
                <a:solidFill>
                  <a:srgbClr val="000000"/>
                </a:solidFill>
                <a:effectLst/>
                <a:latin typeface="Tahoma" pitchFamily="34" charset="0"/>
                <a:ea typeface="Times New Roman" pitchFamily="18" charset="0"/>
                <a:cs typeface="Tahoma" pitchFamily="34" charset="0"/>
              </a:rPr>
              <a:t>b. Meningkatnya pembuangan limbah secara langsung ke sungai dan penggunaan lahan perkotaan yang padat terbangun sehingga sulit untuk pengembangan drainase dan penanganan sampah perkotaan. </a:t>
            </a:r>
            <a:endParaRPr kumimoji="0" lang="id-ID" b="0" i="0" u="none" strike="noStrike" cap="none" normalizeH="0" baseline="0" dirty="0" smtClean="0">
              <a:ln>
                <a:noFill/>
              </a:ln>
              <a:solidFill>
                <a:schemeClr val="tx1"/>
              </a:solidFill>
              <a:effectLst/>
              <a:latin typeface="Arial" pitchFamily="34" charset="0"/>
              <a:cs typeface="Arial" pitchFamily="34" charset="0"/>
            </a:endParaRPr>
          </a:p>
          <a:p>
            <a:pPr marL="712788" marR="0" lvl="0" indent="-357188" algn="just" defTabSz="914400" rtl="0" eaLnBrk="0" fontAlgn="base" latinLnBrk="0" hangingPunct="0">
              <a:lnSpc>
                <a:spcPct val="85000"/>
              </a:lnSpc>
              <a:spcBef>
                <a:spcPts val="300"/>
              </a:spcBef>
              <a:spcAft>
                <a:spcPct val="0"/>
              </a:spcAft>
              <a:buClrTx/>
              <a:buSzTx/>
              <a:tabLst/>
            </a:pPr>
            <a:r>
              <a:rPr lang="id-ID" dirty="0" smtClean="0">
                <a:latin typeface="Tahoma" pitchFamily="34" charset="0"/>
                <a:ea typeface="Times New Roman" pitchFamily="18" charset="0"/>
                <a:cs typeface="Tahoma" pitchFamily="34" charset="0"/>
              </a:rPr>
              <a:t>c.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Kondisi</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drainase</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saat</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ini</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beragam</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antar</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Kabupaten</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/Kota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di</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Sumatera Barat. Hal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ini</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terkait</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dengan</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topografi</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setempat</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Di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daerah</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yang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terletak</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pada</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dataran</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tinggi</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drainasenya</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lebih</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lancar</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dibandingkan</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dengan</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dataran</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rendah</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Keadaan</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ini</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terjadi</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karena</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sistem</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drainase</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yang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dibuat</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relatif</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sama</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sehingga</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kelancarannya</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lebih</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tinggi</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di</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daerah</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yang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topografinya</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tidak</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datar</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endParaRPr kumimoji="0" lang="id-ID" b="0" i="0" u="none" strike="noStrike" cap="none" normalizeH="0" baseline="0" dirty="0" smtClean="0">
              <a:ln>
                <a:noFill/>
              </a:ln>
              <a:solidFill>
                <a:schemeClr val="tx1"/>
              </a:solidFill>
              <a:effectLst/>
              <a:latin typeface="Arial" pitchFamily="34" charset="0"/>
              <a:cs typeface="Arial" pitchFamily="34" charset="0"/>
            </a:endParaRPr>
          </a:p>
          <a:p>
            <a:pPr marL="712788" marR="0" lvl="0" indent="-357188" algn="just" defTabSz="914400" rtl="0" eaLnBrk="0" fontAlgn="base" latinLnBrk="0" hangingPunct="0">
              <a:lnSpc>
                <a:spcPct val="85000"/>
              </a:lnSpc>
              <a:spcBef>
                <a:spcPts val="300"/>
              </a:spcBef>
              <a:spcAft>
                <a:spcPct val="0"/>
              </a:spcAft>
              <a:buClrTx/>
              <a:buSzTx/>
              <a:tabLst/>
            </a:pPr>
            <a:r>
              <a:rPr kumimoji="0" lang="id-ID"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d. 	S</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aluran</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drainase</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id-ID"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kurang berfungsi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karena</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budaya</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masyarakat</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yang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masih</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membuang</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sampah</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ke</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dalam</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saluran</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drainase</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disamping</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relatif</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rendahnya</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pemeliharaan</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saluran</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tersebut</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endParaRPr kumimoji="0" lang="id-ID" b="0" i="0" u="none" strike="noStrike" cap="none" normalizeH="0" baseline="0" dirty="0" smtClean="0">
              <a:ln>
                <a:noFill/>
              </a:ln>
              <a:solidFill>
                <a:schemeClr val="tx1"/>
              </a:solidFill>
              <a:effectLst/>
              <a:latin typeface="Arial" pitchFamily="34" charset="0"/>
              <a:cs typeface="Arial" pitchFamily="34" charset="0"/>
            </a:endParaRPr>
          </a:p>
          <a:p>
            <a:pPr marL="712788" marR="0" lvl="0" indent="-357188" algn="just" defTabSz="914400" rtl="0" eaLnBrk="0" fontAlgn="base" latinLnBrk="0" hangingPunct="0">
              <a:lnSpc>
                <a:spcPct val="85000"/>
              </a:lnSpc>
              <a:spcBef>
                <a:spcPts val="300"/>
              </a:spcBef>
              <a:spcAft>
                <a:spcPct val="0"/>
              </a:spcAft>
              <a:buClrTx/>
              <a:buSzTx/>
              <a:tabLst/>
            </a:pPr>
            <a:r>
              <a:rPr kumimoji="0" lang="id-ID"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e.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Sistim</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pengelolaan</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limbah</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rumah</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tangga</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di</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Sumatera Barat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masih</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sederhana</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dengan</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mengalirkan</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saluran</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air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limbah</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rumah</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tangga</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ke</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saluran</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drainase</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a:t>
            </a:r>
            <a:endParaRPr kumimoji="0" lang="id-ID" b="0" i="0" u="none" strike="noStrike" cap="none" normalizeH="0" baseline="0" dirty="0" smtClean="0">
              <a:ln>
                <a:noFill/>
              </a:ln>
              <a:solidFill>
                <a:schemeClr val="tx1"/>
              </a:solidFill>
              <a:effectLst/>
              <a:latin typeface="Arial" pitchFamily="34" charset="0"/>
              <a:cs typeface="Arial" pitchFamily="34" charset="0"/>
            </a:endParaRPr>
          </a:p>
          <a:p>
            <a:pPr marL="712788" marR="0" lvl="0" indent="-357188" algn="just" defTabSz="914400" rtl="0" eaLnBrk="0" fontAlgn="base" latinLnBrk="0" hangingPunct="0">
              <a:lnSpc>
                <a:spcPct val="85000"/>
              </a:lnSpc>
              <a:spcBef>
                <a:spcPts val="300"/>
              </a:spcBef>
              <a:spcAft>
                <a:spcPct val="0"/>
              </a:spcAft>
              <a:buClrTx/>
              <a:buSzTx/>
              <a:buAutoNum type="alphaLcPeriod" startAt="6"/>
              <a:tabLst/>
            </a:pPr>
            <a:r>
              <a:rPr kumimoji="0" lang="id-ID"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P</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enampungan</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tinja</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dilakukan</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dengan</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membangun</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tangki</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septik</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pada</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masing-masing</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rumah</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en-US" b="0" i="0" u="none" strike="noStrike" cap="none" normalizeH="0" baseline="0" dirty="0" err="1" smtClean="0">
                <a:ln>
                  <a:noFill/>
                </a:ln>
                <a:solidFill>
                  <a:schemeClr val="tx1"/>
                </a:solidFill>
                <a:effectLst/>
                <a:latin typeface="Tahoma" pitchFamily="34" charset="0"/>
                <a:ea typeface="Times New Roman" pitchFamily="18" charset="0"/>
                <a:cs typeface="Tahoma" pitchFamily="34" charset="0"/>
              </a:rPr>
              <a:t>tangga</a:t>
            </a:r>
            <a:r>
              <a:rPr kumimoji="0" lang="en-US"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endParaRPr kumimoji="0" lang="id-ID" b="0" i="0" u="none" strike="noStrike" cap="none" normalizeH="0" baseline="0" dirty="0" smtClean="0">
              <a:ln>
                <a:noFill/>
              </a:ln>
              <a:solidFill>
                <a:schemeClr val="tx1"/>
              </a:solidFill>
              <a:effectLst/>
              <a:latin typeface="Arial" pitchFamily="34" charset="0"/>
              <a:cs typeface="Arial" pitchFamily="34" charset="0"/>
            </a:endParaRPr>
          </a:p>
          <a:p>
            <a:pPr marL="712788" marR="0" lvl="0" indent="-357188" algn="just" defTabSz="914400" rtl="0" eaLnBrk="0" fontAlgn="base" latinLnBrk="0" hangingPunct="0">
              <a:lnSpc>
                <a:spcPct val="85000"/>
              </a:lnSpc>
              <a:spcBef>
                <a:spcPts val="300"/>
              </a:spcBef>
              <a:spcAft>
                <a:spcPct val="0"/>
              </a:spcAft>
              <a:buClrTx/>
              <a:buSzTx/>
              <a:buFont typeface="+mj-lt"/>
              <a:buAutoNum type="alphaLcPeriod" startAt="6"/>
              <a:tabLst/>
            </a:pPr>
            <a:r>
              <a:rPr kumimoji="0" lang="id-ID" b="0" i="1"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P</a:t>
            </a:r>
            <a:r>
              <a:rPr kumimoji="0" lang="fi-FI" b="0" i="1"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engelolaan sampah</a:t>
            </a:r>
            <a:r>
              <a:rPr kumimoji="0" lang="fi-FI"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id-ID"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rumah tangga masih </a:t>
            </a:r>
            <a:r>
              <a:rPr kumimoji="0" lang="fi-FI"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dilakukan </a:t>
            </a:r>
            <a:r>
              <a:rPr kumimoji="0" lang="id-ID"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secara sederhana</a:t>
            </a:r>
            <a:endParaRPr kumimoji="0" lang="sv-SE"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85787" y="548328"/>
            <a:ext cx="7858180" cy="461665"/>
          </a:xfrm>
          <a:prstGeom prst="rect">
            <a:avLst/>
          </a:prstGeom>
        </p:spPr>
        <p:txBody>
          <a:bodyPr wrap="square">
            <a:spAutoFit/>
          </a:bodyPr>
          <a:lstStyle/>
          <a:p>
            <a:pPr algn="ctr"/>
            <a:r>
              <a:rPr lang="en-US" sz="2400" b="1" dirty="0" smtClean="0">
                <a:latin typeface="Arial Black" pitchFamily="34" charset="0"/>
              </a:rPr>
              <a:t>TANTANGAN</a:t>
            </a:r>
            <a:r>
              <a:rPr lang="id-ID" sz="2400" b="1" dirty="0" smtClean="0">
                <a:latin typeface="Arial Black" pitchFamily="34" charset="0"/>
              </a:rPr>
              <a:t> LAINNYA</a:t>
            </a:r>
            <a:endParaRPr lang="en-US" sz="2400" b="1" dirty="0">
              <a:latin typeface="Arial Black" pitchFamily="34" charset="0"/>
            </a:endParaRPr>
          </a:p>
        </p:txBody>
      </p:sp>
      <p:cxnSp>
        <p:nvCxnSpPr>
          <p:cNvPr id="19" name="Straight Connector 18"/>
          <p:cNvCxnSpPr/>
          <p:nvPr/>
        </p:nvCxnSpPr>
        <p:spPr>
          <a:xfrm>
            <a:off x="642910" y="1000108"/>
            <a:ext cx="7929618" cy="1588"/>
          </a:xfrm>
          <a:prstGeom prst="line">
            <a:avLst/>
          </a:prstGeom>
        </p:spPr>
        <p:style>
          <a:lnRef idx="1">
            <a:schemeClr val="accent1"/>
          </a:lnRef>
          <a:fillRef idx="0">
            <a:schemeClr val="accent1"/>
          </a:fillRef>
          <a:effectRef idx="0">
            <a:schemeClr val="accent1"/>
          </a:effectRef>
          <a:fontRef idx="minor">
            <a:schemeClr val="tx1"/>
          </a:fontRef>
        </p:style>
      </p:cxnSp>
      <p:sp>
        <p:nvSpPr>
          <p:cNvPr id="193537" name="Rectangle 1"/>
          <p:cNvSpPr>
            <a:spLocks noChangeArrowheads="1"/>
          </p:cNvSpPr>
          <p:nvPr/>
        </p:nvSpPr>
        <p:spPr bwMode="auto">
          <a:xfrm>
            <a:off x="642910" y="1071546"/>
            <a:ext cx="8001056"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55600" marR="0" lvl="0" indent="-355600" algn="just" defTabSz="914400" rtl="0" eaLnBrk="1" fontAlgn="base" latinLnBrk="0" hangingPunct="1">
              <a:lnSpc>
                <a:spcPct val="85000"/>
              </a:lnSpc>
              <a:spcBef>
                <a:spcPts val="600"/>
              </a:spcBef>
              <a:spcAft>
                <a:spcPct val="0"/>
              </a:spcAft>
              <a:buClrTx/>
              <a:buSzTx/>
              <a:buFont typeface="+mj-lt"/>
              <a:buAutoNum type="arabicPeriod"/>
              <a:tabLst/>
            </a:pPr>
            <a:r>
              <a:rPr lang="id-ID" sz="2000" dirty="0" smtClean="0">
                <a:latin typeface="Tahoma" pitchFamily="34" charset="0"/>
                <a:ea typeface="Calibri" pitchFamily="34" charset="0"/>
                <a:cs typeface="Tahoma" pitchFamily="34" charset="0"/>
              </a:rPr>
              <a:t>Terbatasnya ketersediaan data air minum dan sanitasi untuk perencanaan dan pelaksanaan program (terutama dengan sumber data BPS)</a:t>
            </a:r>
          </a:p>
          <a:p>
            <a:pPr marL="355600" marR="0" lvl="0" indent="-355600" algn="just" defTabSz="914400" rtl="0" eaLnBrk="1" fontAlgn="base" latinLnBrk="0" hangingPunct="1">
              <a:lnSpc>
                <a:spcPct val="85000"/>
              </a:lnSpc>
              <a:spcBef>
                <a:spcPts val="600"/>
              </a:spcBef>
              <a:spcAft>
                <a:spcPct val="0"/>
              </a:spcAft>
              <a:buClrTx/>
              <a:buSzTx/>
              <a:buFont typeface="+mj-lt"/>
              <a:buAutoNum type="arabicPeriod"/>
              <a:tabLst/>
            </a:pPr>
            <a:r>
              <a:rPr kumimoji="0" lang="id-ID"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Belum disepakatinya definisi operasional air minum dan sanitasi antara Nasional,</a:t>
            </a:r>
            <a:r>
              <a:rPr kumimoji="0" lang="id-ID" sz="2000" b="0" i="0" u="none" strike="noStrike" cap="none" normalizeH="0" dirty="0" smtClean="0">
                <a:ln>
                  <a:noFill/>
                </a:ln>
                <a:solidFill>
                  <a:schemeClr val="tx1"/>
                </a:solidFill>
                <a:effectLst/>
                <a:latin typeface="Tahoma" pitchFamily="34" charset="0"/>
                <a:ea typeface="Calibri" pitchFamily="34" charset="0"/>
                <a:cs typeface="Tahoma" pitchFamily="34" charset="0"/>
              </a:rPr>
              <a:t> Provinsi dan Kab/Kota (Kementerian/Lembaga, lintas SKPD)</a:t>
            </a:r>
            <a:endParaRPr kumimoji="0" lang="id-ID"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endParaRPr>
          </a:p>
          <a:p>
            <a:pPr marL="355600" marR="0" lvl="0" indent="-355600" algn="just" defTabSz="914400" rtl="0" eaLnBrk="1" fontAlgn="base" latinLnBrk="0" hangingPunct="1">
              <a:lnSpc>
                <a:spcPct val="85000"/>
              </a:lnSpc>
              <a:spcBef>
                <a:spcPts val="600"/>
              </a:spcBef>
              <a:spcAft>
                <a:spcPct val="0"/>
              </a:spcAft>
              <a:buClrTx/>
              <a:buSzTx/>
              <a:buFont typeface="+mj-lt"/>
              <a:buAutoNum type="arabicPeriod"/>
              <a:tabLst/>
            </a:pP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Minimnya</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dukungan</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dana</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terhadap</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kegiatan</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kesehatan</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lingkungan</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umumnya</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pengawasaan</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akses</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air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minum</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dan</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sanitasi</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khususnya</a:t>
            </a:r>
            <a:endParaRPr kumimoji="0" lang="en-US" sz="2000" b="0" i="0" u="none" strike="noStrike" cap="none" normalizeH="0" baseline="0" dirty="0" smtClean="0">
              <a:ln>
                <a:noFill/>
              </a:ln>
              <a:solidFill>
                <a:schemeClr val="tx1"/>
              </a:solidFill>
              <a:effectLst/>
              <a:latin typeface="Arial" pitchFamily="34" charset="0"/>
            </a:endParaRPr>
          </a:p>
          <a:p>
            <a:pPr marL="355600" marR="0" lvl="0" indent="-355600" algn="just" defTabSz="914400" rtl="0" eaLnBrk="0" fontAlgn="base" latinLnBrk="0" hangingPunct="0">
              <a:lnSpc>
                <a:spcPct val="85000"/>
              </a:lnSpc>
              <a:spcBef>
                <a:spcPts val="600"/>
              </a:spcBef>
              <a:spcAft>
                <a:spcPct val="0"/>
              </a:spcAft>
              <a:buClrTx/>
              <a:buSzTx/>
              <a:buFont typeface="+mj-lt"/>
              <a:buAutoNum type="arabicPeriod"/>
              <a:tabLst/>
            </a:pP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Belum</a:t>
            </a:r>
            <a:r>
              <a:rPr kumimoji="0" lang="id-ID"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terpadunya</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pelaksanaan</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kegiatan</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antar</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SKPD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terkait</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yang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bertanggung</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jawab</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terhadap</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akses</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air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minum</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dan</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sanitasi</a:t>
            </a:r>
            <a:endParaRPr kumimoji="0" lang="en-US" sz="2000" b="0" i="0" u="none" strike="noStrike" cap="none" normalizeH="0" baseline="0" dirty="0" smtClean="0">
              <a:ln>
                <a:noFill/>
              </a:ln>
              <a:solidFill>
                <a:schemeClr val="tx1"/>
              </a:solidFill>
              <a:effectLst/>
              <a:latin typeface="Arial" pitchFamily="34" charset="0"/>
            </a:endParaRPr>
          </a:p>
          <a:p>
            <a:pPr marL="355600" marR="0" lvl="0" indent="-355600" algn="just" defTabSz="914400" rtl="0" eaLnBrk="0" fontAlgn="base" latinLnBrk="0" hangingPunct="0">
              <a:lnSpc>
                <a:spcPct val="85000"/>
              </a:lnSpc>
              <a:spcBef>
                <a:spcPts val="600"/>
              </a:spcBef>
              <a:spcAft>
                <a:spcPct val="0"/>
              </a:spcAft>
              <a:buClrTx/>
              <a:buSzTx/>
              <a:buFont typeface="+mj-lt"/>
              <a:buAutoNum type="arabicPeriod"/>
              <a:tabLst/>
            </a:pP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Perubahan</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perilaku</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masyarakat</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merupakan</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suatu</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proses</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sehingga</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tidak</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mudah</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dicapai</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dalam</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waktu</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yang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pendek</a:t>
            </a:r>
            <a:endParaRPr kumimoji="0" lang="en-US" sz="2000" b="0" i="0" u="none" strike="noStrike" cap="none" normalizeH="0" baseline="0" dirty="0" smtClean="0">
              <a:ln>
                <a:noFill/>
              </a:ln>
              <a:solidFill>
                <a:schemeClr val="tx1"/>
              </a:solidFill>
              <a:effectLst/>
              <a:latin typeface="Arial" pitchFamily="34" charset="0"/>
            </a:endParaRPr>
          </a:p>
          <a:p>
            <a:pPr marL="355600" marR="0" lvl="0" indent="-355600" algn="just" defTabSz="914400" rtl="0" eaLnBrk="0" fontAlgn="base" latinLnBrk="0" hangingPunct="0">
              <a:lnSpc>
                <a:spcPct val="85000"/>
              </a:lnSpc>
              <a:spcBef>
                <a:spcPts val="600"/>
              </a:spcBef>
              <a:spcAft>
                <a:spcPct val="0"/>
              </a:spcAft>
              <a:buClrTx/>
              <a:buSzTx/>
              <a:buFont typeface="+mj-lt"/>
              <a:buAutoNum type="arabicPeriod"/>
              <a:tabLst/>
            </a:pP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Masih</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terbatasnya</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penyediaaan</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air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minum</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yang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layak</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baik</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oleh</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PDAM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dan</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non PDAM yang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sehat</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Kredibel</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&amp;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Profesional</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terutama</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di</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derah</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Calibri" pitchFamily="34" charset="0"/>
                <a:cs typeface="Tahoma" pitchFamily="34" charset="0"/>
              </a:rPr>
              <a:t>perkotaan</a:t>
            </a:r>
            <a:r>
              <a:rPr kumimoji="0" lang="en-US"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a:t>
            </a:r>
            <a:endParaRPr kumimoji="0" lang="en-US" sz="2000" b="0" i="0" u="none" strike="noStrike" cap="none" normalizeH="0" baseline="0" dirty="0" smtClean="0">
              <a:ln>
                <a:noFill/>
              </a:ln>
              <a:solidFill>
                <a:schemeClr val="tx1"/>
              </a:solidFill>
              <a:effectLst/>
              <a:latin typeface="Arial" pitchFamily="34" charset="0"/>
            </a:endParaRPr>
          </a:p>
          <a:p>
            <a:pPr marL="355600" marR="0" lvl="0" indent="-355600" algn="just" defTabSz="914400" rtl="0" eaLnBrk="0" fontAlgn="base" latinLnBrk="0" hangingPunct="0">
              <a:lnSpc>
                <a:spcPct val="85000"/>
              </a:lnSpc>
              <a:spcBef>
                <a:spcPts val="600"/>
              </a:spcBef>
              <a:spcAft>
                <a:spcPct val="0"/>
              </a:spcAft>
              <a:buClrTx/>
              <a:buSzTx/>
              <a:buFont typeface="+mj-lt"/>
              <a:buAutoNum type="arabicPeriod"/>
              <a:tabLst/>
            </a:pPr>
            <a:r>
              <a:rPr kumimoji="0" lang="id-ID"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T</a:t>
            </a:r>
            <a:r>
              <a:rPr kumimoji="0" lang="fi-FI" sz="2000" b="0" i="0" u="none" strike="noStrike" cap="none" normalizeH="0" baseline="0" dirty="0" smtClean="0">
                <a:ln>
                  <a:noFill/>
                </a:ln>
                <a:solidFill>
                  <a:schemeClr val="tx1"/>
                </a:solidFill>
                <a:effectLst/>
                <a:latin typeface="Tahoma" pitchFamily="34" charset="0"/>
                <a:ea typeface="Calibri" pitchFamily="34" charset="0"/>
                <a:cs typeface="Tahoma" pitchFamily="34" charset="0"/>
              </a:rPr>
              <a:t>idak semua Kabupaten/Kota memiliki sumber air bersih yang bisa diolah untuk mencukupi kebutuhan penduduknya. </a:t>
            </a:r>
            <a:endParaRPr kumimoji="0" lang="fi-FI" sz="20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9"/>
          <p:cNvSpPr>
            <a:spLocks noGrp="1"/>
          </p:cNvSpPr>
          <p:nvPr>
            <p:ph type="sldNum" sz="quarter" idx="10"/>
          </p:nvPr>
        </p:nvSpPr>
        <p:spPr bwMode="auto">
          <a:noFill/>
          <a:ln>
            <a:miter lim="800000"/>
            <a:headEnd/>
            <a:tailEnd/>
          </a:ln>
        </p:spPr>
        <p:txBody>
          <a:bodyPr wrap="square" numCol="1" anchorCtr="0" compatLnSpc="1">
            <a:prstTxWarp prst="textNoShape">
              <a:avLst/>
            </a:prstTxWarp>
          </a:bodyPr>
          <a:lstStyle/>
          <a:p>
            <a:fld id="{1757A1D3-C843-486F-AF94-BCCC9D1F1CED}" type="slidenum">
              <a:rPr lang="en-US" smtClean="0">
                <a:solidFill>
                  <a:prstClr val="black"/>
                </a:solidFill>
                <a:latin typeface="Arial" pitchFamily="34" charset="0"/>
              </a:rPr>
              <a:pPr/>
              <a:t>43</a:t>
            </a:fld>
            <a:endParaRPr lang="en-US" smtClean="0">
              <a:solidFill>
                <a:prstClr val="black"/>
              </a:solidFill>
              <a:latin typeface="Arial" pitchFamily="34" charset="0"/>
            </a:endParaRPr>
          </a:p>
        </p:txBody>
      </p:sp>
      <p:sp>
        <p:nvSpPr>
          <p:cNvPr id="8" name="TextBox 7"/>
          <p:cNvSpPr txBox="1"/>
          <p:nvPr/>
        </p:nvSpPr>
        <p:spPr>
          <a:xfrm>
            <a:off x="2428860" y="357168"/>
            <a:ext cx="4071966"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id-ID" sz="3200" b="1" dirty="0" smtClean="0">
                <a:latin typeface="+mj-lt"/>
              </a:rPr>
              <a:t>PELUANG</a:t>
            </a:r>
            <a:endParaRPr lang="en-US" sz="3200" b="1" dirty="0">
              <a:latin typeface="+mj-lt"/>
            </a:endParaRPr>
          </a:p>
        </p:txBody>
      </p:sp>
      <p:sp>
        <p:nvSpPr>
          <p:cNvPr id="224257" name="Rectangle 1"/>
          <p:cNvSpPr>
            <a:spLocks noChangeArrowheads="1"/>
          </p:cNvSpPr>
          <p:nvPr/>
        </p:nvSpPr>
        <p:spPr bwMode="auto">
          <a:xfrm>
            <a:off x="642910" y="1239972"/>
            <a:ext cx="8143932" cy="58323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0850" marR="0" lvl="0" indent="-450850" algn="just" defTabSz="914400" rtl="0" eaLnBrk="1" fontAlgn="base" latinLnBrk="0" hangingPunct="1">
              <a:lnSpc>
                <a:spcPct val="85000"/>
              </a:lnSpc>
              <a:spcBef>
                <a:spcPts val="600"/>
              </a:spcBef>
              <a:spcAft>
                <a:spcPct val="0"/>
              </a:spcAft>
              <a:buClrTx/>
              <a:buSzTx/>
              <a:buFont typeface="+mj-lt"/>
              <a:buAutoNum type="arabicPeriod"/>
            </a:pPr>
            <a:r>
              <a:rPr lang="id-ID" sz="1900" dirty="0" smtClean="0">
                <a:latin typeface="Tahoma" pitchFamily="34" charset="0"/>
                <a:ea typeface="Times New Roman" pitchFamily="18" charset="0"/>
                <a:cs typeface="Tahoma" pitchFamily="34" charset="0"/>
              </a:rPr>
              <a:t>Air Minum, Sanitasi dan Rumah Tangga Kumuh menjadi target sasaran bersama antara Nasional, Provinsi dan Kabupaten/Kota</a:t>
            </a:r>
          </a:p>
          <a:p>
            <a:pPr marL="450850" marR="0" lvl="0" indent="-450850" algn="just" defTabSz="914400" rtl="0" eaLnBrk="1" fontAlgn="base" latinLnBrk="0" hangingPunct="1">
              <a:lnSpc>
                <a:spcPct val="85000"/>
              </a:lnSpc>
              <a:spcBef>
                <a:spcPts val="600"/>
              </a:spcBef>
              <a:spcAft>
                <a:spcPct val="0"/>
              </a:spcAft>
              <a:buClrTx/>
              <a:buSzTx/>
              <a:buFont typeface="+mj-lt"/>
              <a:buAutoNum type="arabicPeriod"/>
            </a:pPr>
            <a:r>
              <a:rPr lang="id-ID" sz="1900" dirty="0" smtClean="0">
                <a:latin typeface="Tahoma" pitchFamily="34" charset="0"/>
                <a:ea typeface="Times New Roman" pitchFamily="18" charset="0"/>
                <a:cs typeface="Tahoma" pitchFamily="34" charset="0"/>
              </a:rPr>
              <a:t>Tersedianya Pokja AMPL Nasional, Provinsi dan Kab/Kota </a:t>
            </a:r>
            <a:r>
              <a:rPr lang="id-ID" sz="1900" dirty="0" smtClean="0">
                <a:latin typeface="Tahoma" pitchFamily="34" charset="0"/>
                <a:ea typeface="Times New Roman" pitchFamily="18" charset="0"/>
                <a:cs typeface="Tahoma" pitchFamily="34" charset="0"/>
                <a:sym typeface="Wingdings" pitchFamily="2" charset="2"/>
              </a:rPr>
              <a:t> untuk mensinergikan program/kegiatan Nasional, Provinsi dan Kab/Kota</a:t>
            </a:r>
          </a:p>
          <a:p>
            <a:pPr marL="450850" marR="0" lvl="0" indent="-450850" algn="just" defTabSz="914400" rtl="0" eaLnBrk="1" fontAlgn="base" latinLnBrk="0" hangingPunct="1">
              <a:lnSpc>
                <a:spcPct val="85000"/>
              </a:lnSpc>
              <a:spcBef>
                <a:spcPts val="600"/>
              </a:spcBef>
              <a:spcAft>
                <a:spcPct val="0"/>
              </a:spcAft>
              <a:buClrTx/>
              <a:buSzTx/>
              <a:buFont typeface="+mj-lt"/>
              <a:buAutoNum type="arabicPeriod"/>
            </a:pPr>
            <a:r>
              <a:rPr lang="id-ID" sz="1900" dirty="0" smtClean="0">
                <a:latin typeface="Tahoma" pitchFamily="34" charset="0"/>
                <a:ea typeface="Times New Roman" pitchFamily="18" charset="0"/>
                <a:cs typeface="Tahoma" pitchFamily="34" charset="0"/>
                <a:sym typeface="Wingdings" pitchFamily="2" charset="2"/>
              </a:rPr>
              <a:t>Meningkatnya alokasi dana DAK Air Minum dan Sanitasi</a:t>
            </a:r>
          </a:p>
          <a:p>
            <a:pPr marL="450850" marR="0" lvl="0" indent="-450850" algn="just" defTabSz="914400" rtl="0" eaLnBrk="1" fontAlgn="base" latinLnBrk="0" hangingPunct="1">
              <a:lnSpc>
                <a:spcPct val="85000"/>
              </a:lnSpc>
              <a:spcBef>
                <a:spcPts val="600"/>
              </a:spcBef>
              <a:spcAft>
                <a:spcPct val="0"/>
              </a:spcAft>
              <a:buClrTx/>
              <a:buSzTx/>
              <a:buFont typeface="+mj-lt"/>
              <a:buAutoNum type="arabicPeriod"/>
            </a:pPr>
            <a:r>
              <a:rPr lang="id-ID" sz="1900" dirty="0" smtClean="0">
                <a:latin typeface="Tahoma" pitchFamily="34" charset="0"/>
                <a:ea typeface="Times New Roman" pitchFamily="18" charset="0"/>
                <a:cs typeface="Tahoma" pitchFamily="34" charset="0"/>
                <a:sym typeface="Wingdings" pitchFamily="2" charset="2"/>
              </a:rPr>
              <a:t>Meningkatnya komitmen Kepala Daerah terhadap peningkatan pelayanan air minum dan sanitasi</a:t>
            </a:r>
            <a:endParaRPr lang="id-ID" sz="1900" dirty="0" smtClean="0">
              <a:latin typeface="Tahoma" pitchFamily="34" charset="0"/>
              <a:ea typeface="Times New Roman" pitchFamily="18" charset="0"/>
              <a:cs typeface="Tahoma" pitchFamily="34" charset="0"/>
            </a:endParaRPr>
          </a:p>
          <a:p>
            <a:pPr marL="450850" marR="0" lvl="0" indent="-450850" algn="just" defTabSz="914400" rtl="0" eaLnBrk="1" fontAlgn="base" latinLnBrk="0" hangingPunct="1">
              <a:lnSpc>
                <a:spcPct val="85000"/>
              </a:lnSpc>
              <a:spcBef>
                <a:spcPts val="600"/>
              </a:spcBef>
              <a:spcAft>
                <a:spcPct val="0"/>
              </a:spcAft>
              <a:buClrTx/>
              <a:buSzTx/>
              <a:buFont typeface="+mj-lt"/>
              <a:buAutoNum type="arabicPeriod"/>
            </a:pPr>
            <a:r>
              <a:rPr lang="id-ID" sz="1900" dirty="0" smtClean="0">
                <a:latin typeface="Tahoma" pitchFamily="34" charset="0"/>
                <a:cs typeface="Tahoma" pitchFamily="34" charset="0"/>
              </a:rPr>
              <a:t>Air minum dan sanitasi menjadi salah satu penegasan penganggaran pada Permendagri tentang penyusunan APBD Provinsi dan Kab/Kota</a:t>
            </a:r>
          </a:p>
          <a:p>
            <a:pPr marL="450850" marR="0" lvl="0" indent="-450850" algn="just" defTabSz="914400" rtl="0" eaLnBrk="1" fontAlgn="base" latinLnBrk="0" hangingPunct="1">
              <a:lnSpc>
                <a:spcPct val="85000"/>
              </a:lnSpc>
              <a:spcBef>
                <a:spcPts val="600"/>
              </a:spcBef>
              <a:spcAft>
                <a:spcPct val="0"/>
              </a:spcAft>
              <a:buClrTx/>
              <a:buSzTx/>
              <a:buFont typeface="+mj-lt"/>
              <a:buAutoNum type="arabicPeriod"/>
            </a:pPr>
            <a:r>
              <a:rPr lang="id-ID" sz="1900" dirty="0" smtClean="0">
                <a:latin typeface="Tahoma" pitchFamily="34" charset="0"/>
                <a:cs typeface="Tahoma" pitchFamily="34" charset="0"/>
              </a:rPr>
              <a:t>Tersedianya dokumen perencanaan air minum dan sanitasi di Tingkat Provinsi dan Kab/Kota</a:t>
            </a:r>
          </a:p>
          <a:p>
            <a:pPr marL="450850" marR="0" lvl="0" indent="-450850" algn="just" defTabSz="914400" rtl="0" eaLnBrk="1" fontAlgn="base" latinLnBrk="0" hangingPunct="1">
              <a:lnSpc>
                <a:spcPct val="85000"/>
              </a:lnSpc>
              <a:spcBef>
                <a:spcPts val="600"/>
              </a:spcBef>
              <a:spcAft>
                <a:spcPct val="0"/>
              </a:spcAft>
              <a:buClrTx/>
              <a:buSzTx/>
              <a:buFont typeface="+mj-lt"/>
              <a:buAutoNum type="arabicPeriod"/>
            </a:pPr>
            <a:r>
              <a:rPr lang="id-ID" sz="1900" dirty="0" smtClean="0">
                <a:latin typeface="Tahoma" pitchFamily="34" charset="0"/>
                <a:cs typeface="Tahoma" pitchFamily="34" charset="0"/>
              </a:rPr>
              <a:t>Terlaksananya kerjasama Nasional, Provinsi dan antar Kab/Kota dalam peningkatan cakupan air minum dan sanitasi</a:t>
            </a:r>
            <a:endParaRPr lang="id-ID" sz="1900" dirty="0" smtClean="0">
              <a:latin typeface="Arial" pitchFamily="34" charset="0"/>
              <a:cs typeface="Arial" pitchFamily="34" charset="0"/>
            </a:endParaRPr>
          </a:p>
          <a:p>
            <a:pPr marL="450850" marR="0" lvl="0" indent="-450850" algn="just" defTabSz="914400" rtl="0" eaLnBrk="1" fontAlgn="base" latinLnBrk="0" hangingPunct="1">
              <a:lnSpc>
                <a:spcPct val="85000"/>
              </a:lnSpc>
              <a:spcBef>
                <a:spcPts val="600"/>
              </a:spcBef>
              <a:spcAft>
                <a:spcPct val="0"/>
              </a:spcAft>
              <a:buClrTx/>
              <a:buSzTx/>
              <a:buFont typeface="+mj-lt"/>
              <a:buAutoNum type="arabicPeriod"/>
            </a:pPr>
            <a:r>
              <a:rPr lang="id-ID" sz="1900" dirty="0" smtClean="0">
                <a:latin typeface="Arial" pitchFamily="34" charset="0"/>
                <a:cs typeface="Arial" pitchFamily="34" charset="0"/>
              </a:rPr>
              <a:t>Mensinergikan penyelenggaraan lomba Tingkat Nasional, Provinsi dan Kab/Kota dengan isu air minum dan sanitasi, seperti : Kab/Kota Sehat, Adipura, AMPL Award, Adiwiyata</a:t>
            </a:r>
          </a:p>
          <a:p>
            <a:pPr marL="450850" marR="0" lvl="0" indent="-450850" algn="just" defTabSz="914400" rtl="0" eaLnBrk="1" fontAlgn="base" latinLnBrk="0" hangingPunct="1">
              <a:lnSpc>
                <a:spcPct val="85000"/>
              </a:lnSpc>
              <a:spcBef>
                <a:spcPts val="600"/>
              </a:spcBef>
              <a:spcAft>
                <a:spcPct val="0"/>
              </a:spcAft>
              <a:buClrTx/>
              <a:buSzTx/>
              <a:buFont typeface="+mj-lt"/>
              <a:buAutoNum type="arabicPeriod"/>
            </a:pPr>
            <a:r>
              <a:rPr lang="id-ID" sz="1900" dirty="0" smtClean="0">
                <a:latin typeface="Tahoma" pitchFamily="34" charset="0"/>
                <a:cs typeface="Tahoma" pitchFamily="34" charset="0"/>
              </a:rPr>
              <a:t>Terlaksananya Management Pengelolaan Data AMPL (Nawasis)</a:t>
            </a:r>
          </a:p>
          <a:p>
            <a:pPr marL="450850" marR="0" lvl="0" indent="-450850" algn="just" defTabSz="914400" rtl="0" eaLnBrk="1" fontAlgn="base" latinLnBrk="0" hangingPunct="1">
              <a:lnSpc>
                <a:spcPct val="85000"/>
              </a:lnSpc>
              <a:spcBef>
                <a:spcPts val="600"/>
              </a:spcBef>
              <a:spcAft>
                <a:spcPct val="0"/>
              </a:spcAft>
              <a:buClrTx/>
              <a:buSzTx/>
              <a:buFont typeface="+mj-lt"/>
              <a:buAutoNum type="arabicPeriod"/>
            </a:pPr>
            <a:r>
              <a:rPr lang="id-ID" sz="1900" dirty="0" smtClean="0">
                <a:latin typeface="Tahoma" pitchFamily="34" charset="0"/>
                <a:cs typeface="Tahoma" pitchFamily="34" charset="0"/>
              </a:rPr>
              <a:t>Optimalisasi penggunaan data PPLS untuk ketepatan sasaran intervensi</a:t>
            </a:r>
          </a:p>
          <a:p>
            <a:pPr marL="450850" marR="0" lvl="0" indent="-450850" algn="just" defTabSz="914400" rtl="0" eaLnBrk="1" fontAlgn="base" latinLnBrk="0" hangingPunct="1">
              <a:lnSpc>
                <a:spcPct val="85000"/>
              </a:lnSpc>
              <a:spcBef>
                <a:spcPts val="600"/>
              </a:spcBef>
              <a:spcAft>
                <a:spcPct val="0"/>
              </a:spcAft>
              <a:buClrTx/>
              <a:buSzTx/>
            </a:pPr>
            <a:endParaRPr lang="id-ID" sz="19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500166" y="214290"/>
            <a:ext cx="6643734" cy="857256"/>
          </a:xfrm>
          <a:prstGeom prst="roundRect">
            <a:avLst/>
          </a:prstGeom>
          <a:solidFill>
            <a:schemeClr val="accent3">
              <a:lumMod val="20000"/>
              <a:lumOff val="80000"/>
            </a:schemeClr>
          </a:solidFill>
          <a:ln w="28575" cap="flat" cmpd="sng" algn="ctr">
            <a:solidFill>
              <a:srgbClr val="9CB084">
                <a:shade val="50000"/>
                <a:satMod val="103000"/>
              </a:srgbClr>
            </a:solidFill>
            <a:prstDash val="solid"/>
          </a:ln>
          <a:effectLst>
            <a:glow rad="101600">
              <a:srgbClr val="9CB084">
                <a:satMod val="175000"/>
                <a:alpha val="40000"/>
              </a:srgbClr>
            </a:glow>
            <a:outerShdw blurRad="40000" dist="20000" dir="5400000" rotWithShape="0">
              <a:srgbClr val="000000">
                <a:alpha val="38000"/>
              </a:srgbClr>
            </a:outerShdw>
          </a:effectLst>
        </p:spPr>
        <p:txBody>
          <a:bodyPr tIns="72000" bIns="108000" anchor="ctr"/>
          <a:lstStyle/>
          <a:p>
            <a:pPr algn="ctr" fontAlgn="auto">
              <a:lnSpc>
                <a:spcPct val="85000"/>
              </a:lnSpc>
              <a:spcBef>
                <a:spcPts val="300"/>
              </a:spcBef>
              <a:spcAft>
                <a:spcPts val="0"/>
              </a:spcAft>
              <a:defRPr/>
            </a:pPr>
            <a:r>
              <a:rPr lang="en-US" altLang="ja-JP" b="0" kern="0" dirty="0" smtClean="0">
                <a:ln w="9525">
                  <a:solidFill>
                    <a:srgbClr val="000000"/>
                  </a:solidFill>
                  <a:prstDash val="solid"/>
                  <a:miter lim="800000"/>
                </a:ln>
                <a:solidFill>
                  <a:srgbClr val="0000CC"/>
                </a:solidFill>
                <a:effectLst>
                  <a:glow rad="63500">
                    <a:prstClr val="white">
                      <a:alpha val="40000"/>
                    </a:prstClr>
                  </a:glow>
                </a:effectLst>
                <a:latin typeface="Arial Black" pitchFamily="34" charset="0"/>
                <a:ea typeface="ＭＳ Ｐゴシック" charset="-128"/>
              </a:rPr>
              <a:t>DANA DAK </a:t>
            </a:r>
            <a:r>
              <a:rPr lang="id-ID" altLang="ja-JP" b="0" kern="0" dirty="0" smtClean="0">
                <a:ln w="9525">
                  <a:solidFill>
                    <a:srgbClr val="000000"/>
                  </a:solidFill>
                  <a:prstDash val="solid"/>
                  <a:miter lim="800000"/>
                </a:ln>
                <a:solidFill>
                  <a:srgbClr val="0000CC"/>
                </a:solidFill>
                <a:effectLst>
                  <a:glow rad="63500">
                    <a:prstClr val="white">
                      <a:alpha val="40000"/>
                    </a:prstClr>
                  </a:glow>
                </a:effectLst>
                <a:latin typeface="Arial Black" pitchFamily="34" charset="0"/>
                <a:ea typeface="ＭＳ Ｐゴシック" charset="-128"/>
              </a:rPr>
              <a:t>UNTUK AIR MINUM DAN SANITASI</a:t>
            </a:r>
          </a:p>
          <a:p>
            <a:pPr algn="ctr" fontAlgn="auto">
              <a:lnSpc>
                <a:spcPct val="85000"/>
              </a:lnSpc>
              <a:spcBef>
                <a:spcPts val="300"/>
              </a:spcBef>
              <a:spcAft>
                <a:spcPts val="0"/>
              </a:spcAft>
              <a:defRPr/>
            </a:pPr>
            <a:r>
              <a:rPr lang="en-US" altLang="ja-JP" b="0" kern="0" dirty="0" smtClean="0">
                <a:ln w="9525">
                  <a:solidFill>
                    <a:srgbClr val="000000"/>
                  </a:solidFill>
                  <a:prstDash val="solid"/>
                  <a:miter lim="800000"/>
                </a:ln>
                <a:solidFill>
                  <a:srgbClr val="0000CC"/>
                </a:solidFill>
                <a:effectLst>
                  <a:glow rad="63500">
                    <a:prstClr val="white">
                      <a:alpha val="40000"/>
                    </a:prstClr>
                  </a:glow>
                </a:effectLst>
                <a:latin typeface="Arial Black" pitchFamily="34" charset="0"/>
                <a:ea typeface="ＭＳ Ｐゴシック" charset="-128"/>
              </a:rPr>
              <a:t>TAHUN 2012, </a:t>
            </a:r>
            <a:r>
              <a:rPr lang="id-ID" altLang="ja-JP" b="0" kern="0" dirty="0" smtClean="0">
                <a:ln w="9525">
                  <a:solidFill>
                    <a:srgbClr val="000000"/>
                  </a:solidFill>
                  <a:prstDash val="solid"/>
                  <a:miter lim="800000"/>
                </a:ln>
                <a:solidFill>
                  <a:srgbClr val="0000CC"/>
                </a:solidFill>
                <a:effectLst>
                  <a:glow rad="63500">
                    <a:prstClr val="white">
                      <a:alpha val="40000"/>
                    </a:prstClr>
                  </a:glow>
                </a:effectLst>
                <a:latin typeface="Arial Black" pitchFamily="34" charset="0"/>
                <a:ea typeface="ＭＳ Ｐゴシック" charset="-128"/>
              </a:rPr>
              <a:t>2013</a:t>
            </a:r>
            <a:r>
              <a:rPr lang="en-US" altLang="ja-JP" b="0" kern="0" dirty="0" smtClean="0">
                <a:ln w="9525">
                  <a:solidFill>
                    <a:srgbClr val="000000"/>
                  </a:solidFill>
                  <a:prstDash val="solid"/>
                  <a:miter lim="800000"/>
                </a:ln>
                <a:solidFill>
                  <a:srgbClr val="0000CC"/>
                </a:solidFill>
                <a:effectLst>
                  <a:glow rad="63500">
                    <a:prstClr val="white">
                      <a:alpha val="40000"/>
                    </a:prstClr>
                  </a:glow>
                </a:effectLst>
                <a:latin typeface="Arial Black" pitchFamily="34" charset="0"/>
                <a:ea typeface="ＭＳ Ｐゴシック" charset="-128"/>
              </a:rPr>
              <a:t> </a:t>
            </a:r>
            <a:r>
              <a:rPr lang="en-US" altLang="ja-JP" b="0" kern="0" dirty="0" err="1" smtClean="0">
                <a:ln w="9525">
                  <a:solidFill>
                    <a:srgbClr val="000000"/>
                  </a:solidFill>
                  <a:prstDash val="solid"/>
                  <a:miter lim="800000"/>
                </a:ln>
                <a:solidFill>
                  <a:srgbClr val="0000CC"/>
                </a:solidFill>
                <a:effectLst>
                  <a:glow rad="63500">
                    <a:prstClr val="white">
                      <a:alpha val="40000"/>
                    </a:prstClr>
                  </a:glow>
                </a:effectLst>
                <a:latin typeface="Arial Black" pitchFamily="34" charset="0"/>
                <a:ea typeface="ＭＳ Ｐゴシック" charset="-128"/>
              </a:rPr>
              <a:t>dan</a:t>
            </a:r>
            <a:r>
              <a:rPr lang="en-US" altLang="ja-JP" b="0" kern="0" dirty="0" smtClean="0">
                <a:ln w="9525">
                  <a:solidFill>
                    <a:srgbClr val="000000"/>
                  </a:solidFill>
                  <a:prstDash val="solid"/>
                  <a:miter lim="800000"/>
                </a:ln>
                <a:solidFill>
                  <a:srgbClr val="0000CC"/>
                </a:solidFill>
                <a:effectLst>
                  <a:glow rad="63500">
                    <a:prstClr val="white">
                      <a:alpha val="40000"/>
                    </a:prstClr>
                  </a:glow>
                </a:effectLst>
                <a:latin typeface="Arial Black" pitchFamily="34" charset="0"/>
                <a:ea typeface="ＭＳ Ｐゴシック" charset="-128"/>
              </a:rPr>
              <a:t> 2014</a:t>
            </a:r>
            <a:endParaRPr lang="en-US" altLang="ja-JP" b="0" kern="0" dirty="0">
              <a:ln w="9525">
                <a:solidFill>
                  <a:srgbClr val="000000"/>
                </a:solidFill>
                <a:prstDash val="solid"/>
                <a:miter lim="800000"/>
              </a:ln>
              <a:solidFill>
                <a:srgbClr val="0000CC"/>
              </a:solidFill>
              <a:effectLst>
                <a:glow rad="63500">
                  <a:prstClr val="white">
                    <a:alpha val="40000"/>
                  </a:prstClr>
                </a:glow>
              </a:effectLst>
              <a:latin typeface="Arial Black" pitchFamily="34" charset="0"/>
              <a:ea typeface="ＭＳ Ｐゴシック" charset="-128"/>
            </a:endParaRPr>
          </a:p>
        </p:txBody>
      </p:sp>
      <p:graphicFrame>
        <p:nvGraphicFramePr>
          <p:cNvPr id="4" name="Table 3"/>
          <p:cNvGraphicFramePr>
            <a:graphicFrameLocks noGrp="1"/>
          </p:cNvGraphicFramePr>
          <p:nvPr/>
        </p:nvGraphicFramePr>
        <p:xfrm>
          <a:off x="928663" y="1143554"/>
          <a:ext cx="7786742" cy="5564032"/>
        </p:xfrm>
        <a:graphic>
          <a:graphicData uri="http://schemas.openxmlformats.org/drawingml/2006/table">
            <a:tbl>
              <a:tblPr/>
              <a:tblGrid>
                <a:gridCol w="428627"/>
                <a:gridCol w="1801222"/>
                <a:gridCol w="937307"/>
                <a:gridCol w="937307"/>
                <a:gridCol w="937307"/>
                <a:gridCol w="870356"/>
                <a:gridCol w="937308"/>
                <a:gridCol w="937308"/>
              </a:tblGrid>
              <a:tr h="299900">
                <a:tc rowSpan="2">
                  <a:txBody>
                    <a:bodyPr/>
                    <a:lstStyle/>
                    <a:p>
                      <a:pPr algn="ctr" fontAlgn="ctr"/>
                      <a:r>
                        <a:rPr lang="en-US" sz="1600" b="1" i="0" u="none" strike="noStrike" dirty="0">
                          <a:solidFill>
                            <a:srgbClr val="000000"/>
                          </a:solidFill>
                          <a:latin typeface="Arial Narrow" pitchFamily="34" charset="0"/>
                        </a:rPr>
                        <a:t>No</a:t>
                      </a:r>
                    </a:p>
                  </a:txBody>
                  <a:tcPr marL="4734" marT="47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solidFill>
                      <a:srgbClr val="6DFFE3"/>
                    </a:solidFill>
                  </a:tcPr>
                </a:tc>
                <a:tc rowSpan="2">
                  <a:txBody>
                    <a:bodyPr/>
                    <a:lstStyle/>
                    <a:p>
                      <a:pPr algn="ctr" fontAlgn="ctr"/>
                      <a:r>
                        <a:rPr lang="en-US" sz="1600" b="1" i="0" u="none" strike="noStrike" dirty="0">
                          <a:solidFill>
                            <a:srgbClr val="000000"/>
                          </a:solidFill>
                          <a:latin typeface="Arial Narrow" pitchFamily="34" charset="0"/>
                        </a:rPr>
                        <a:t>Daerah</a:t>
                      </a:r>
                    </a:p>
                  </a:txBody>
                  <a:tcPr marL="4734" marT="47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solidFill>
                      <a:srgbClr val="6DFFE3"/>
                    </a:solidFill>
                  </a:tcPr>
                </a:tc>
                <a:tc gridSpan="3">
                  <a:txBody>
                    <a:bodyPr/>
                    <a:lstStyle/>
                    <a:p>
                      <a:pPr algn="ctr" fontAlgn="ctr"/>
                      <a:r>
                        <a:rPr lang="en-US" sz="1600" b="1" i="0" u="none" strike="noStrike" dirty="0">
                          <a:solidFill>
                            <a:srgbClr val="000000"/>
                          </a:solidFill>
                          <a:latin typeface="Arial Narrow" pitchFamily="34" charset="0"/>
                        </a:rPr>
                        <a:t> Air </a:t>
                      </a:r>
                      <a:r>
                        <a:rPr lang="en-US" sz="1600" b="1" i="0" u="none" strike="noStrike" dirty="0" err="1">
                          <a:solidFill>
                            <a:srgbClr val="000000"/>
                          </a:solidFill>
                          <a:latin typeface="Arial Narrow" pitchFamily="34" charset="0"/>
                        </a:rPr>
                        <a:t>Minum</a:t>
                      </a:r>
                      <a:r>
                        <a:rPr lang="en-US" sz="1600" b="1" i="0" u="none" strike="noStrike" dirty="0">
                          <a:solidFill>
                            <a:srgbClr val="000000"/>
                          </a:solidFill>
                          <a:latin typeface="Arial Narrow" pitchFamily="34" charset="0"/>
                        </a:rPr>
                        <a:t> </a:t>
                      </a:r>
                    </a:p>
                  </a:txBody>
                  <a:tcPr marL="4734" marT="47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DFFE3"/>
                    </a:solidFill>
                  </a:tcPr>
                </a:tc>
                <a:tc hMerge="1">
                  <a:txBody>
                    <a:bodyPr/>
                    <a:lstStyle/>
                    <a:p>
                      <a:pPr algn="ctr" fontAlgn="ctr"/>
                      <a:endParaRPr lang="en-US" sz="1200" b="1" i="0" u="none" strike="noStrike" dirty="0">
                        <a:solidFill>
                          <a:srgbClr val="000000"/>
                        </a:solidFill>
                        <a:latin typeface="Arial Narrow" pitchFamily="34" charset="0"/>
                      </a:endParaRPr>
                    </a:p>
                  </a:txBody>
                  <a:tcPr marL="4734" marR="4734" marT="47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DFFE3"/>
                    </a:solidFill>
                  </a:tcPr>
                </a:tc>
                <a:tc hMerge="1">
                  <a:txBody>
                    <a:bodyPr/>
                    <a:lstStyle/>
                    <a:p>
                      <a:pPr algn="ctr" fontAlgn="ctr"/>
                      <a:endParaRPr lang="en-US" sz="1600" b="1" i="0" u="none" strike="noStrike" dirty="0">
                        <a:solidFill>
                          <a:srgbClr val="000000"/>
                        </a:solidFill>
                        <a:latin typeface="Arial Narrow" pitchFamily="34" charset="0"/>
                      </a:endParaRPr>
                    </a:p>
                  </a:txBody>
                  <a:tcPr marL="4734" marT="47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DFFE3"/>
                    </a:solidFill>
                  </a:tcPr>
                </a:tc>
                <a:tc gridSpan="3">
                  <a:txBody>
                    <a:bodyPr/>
                    <a:lstStyle/>
                    <a:p>
                      <a:pPr algn="ctr" fontAlgn="ctr"/>
                      <a:r>
                        <a:rPr lang="id-ID" sz="1600" b="1" i="0" u="none" strike="noStrike" dirty="0" smtClean="0">
                          <a:solidFill>
                            <a:srgbClr val="000000"/>
                          </a:solidFill>
                          <a:latin typeface="Arial Narrow" pitchFamily="34" charset="0"/>
                        </a:rPr>
                        <a:t>Sanitasi</a:t>
                      </a:r>
                      <a:endParaRPr lang="en-US" sz="1600" b="1" i="0" u="none" strike="noStrike" dirty="0">
                        <a:solidFill>
                          <a:srgbClr val="000000"/>
                        </a:solidFill>
                        <a:latin typeface="Arial Narrow" pitchFamily="34" charset="0"/>
                      </a:endParaRPr>
                    </a:p>
                  </a:txBody>
                  <a:tcPr marL="4734" marT="4734"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DFFE3"/>
                    </a:solidFill>
                  </a:tcPr>
                </a:tc>
                <a:tc hMerge="1">
                  <a:txBody>
                    <a:bodyPr/>
                    <a:lstStyle/>
                    <a:p>
                      <a:pPr algn="ctr" fontAlgn="ctr"/>
                      <a:endParaRPr lang="en-US" sz="1200" b="1" i="0" u="none" strike="noStrike" dirty="0">
                        <a:solidFill>
                          <a:srgbClr val="000000"/>
                        </a:solidFill>
                        <a:latin typeface="Arial Narrow" pitchFamily="34" charset="0"/>
                      </a:endParaRPr>
                    </a:p>
                  </a:txBody>
                  <a:tcPr marL="4734" marR="4734" marT="47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DFFE3"/>
                    </a:solidFill>
                  </a:tcPr>
                </a:tc>
                <a:tc hMerge="1">
                  <a:txBody>
                    <a:bodyPr/>
                    <a:lstStyle/>
                    <a:p>
                      <a:pPr algn="ctr" fontAlgn="ctr"/>
                      <a:endParaRPr lang="en-US" sz="1600" b="1" i="0" u="none" strike="noStrike" dirty="0">
                        <a:solidFill>
                          <a:srgbClr val="000000"/>
                        </a:solidFill>
                        <a:latin typeface="Arial Narrow" pitchFamily="34" charset="0"/>
                      </a:endParaRPr>
                    </a:p>
                  </a:txBody>
                  <a:tcPr marL="4734" marT="4734"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DFFE3"/>
                    </a:solidFill>
                  </a:tcPr>
                </a:tc>
              </a:tr>
              <a:tr h="299900">
                <a:tc vMerge="1">
                  <a:txBody>
                    <a:bodyPr/>
                    <a:lstStyle/>
                    <a:p>
                      <a:endParaRPr lang="en-US"/>
                    </a:p>
                  </a:txBody>
                  <a:tcPr/>
                </a:tc>
                <a:tc vMerge="1">
                  <a:txBody>
                    <a:bodyPr/>
                    <a:lstStyle/>
                    <a:p>
                      <a:endParaRPr lang="en-US"/>
                    </a:p>
                  </a:txBody>
                  <a:tcPr/>
                </a:tc>
                <a:tc>
                  <a:txBody>
                    <a:bodyPr/>
                    <a:lstStyle/>
                    <a:p>
                      <a:pPr algn="ctr" fontAlgn="ctr"/>
                      <a:r>
                        <a:rPr lang="id-ID" sz="1600" b="1" i="0" u="none" strike="noStrike" dirty="0" smtClean="0">
                          <a:solidFill>
                            <a:srgbClr val="000000"/>
                          </a:solidFill>
                          <a:latin typeface="Arial Narrow" pitchFamily="34" charset="0"/>
                        </a:rPr>
                        <a:t>2012</a:t>
                      </a:r>
                      <a:endParaRPr lang="en-US" sz="1600" b="1" i="0" u="none" strike="noStrike" dirty="0">
                        <a:solidFill>
                          <a:srgbClr val="000000"/>
                        </a:solidFill>
                        <a:latin typeface="Arial Narrow" pitchFamily="34" charset="0"/>
                      </a:endParaRPr>
                    </a:p>
                  </a:txBody>
                  <a:tcPr marL="4734" marT="47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solidFill>
                      <a:srgbClr val="6DFFE3"/>
                    </a:solidFill>
                  </a:tcPr>
                </a:tc>
                <a:tc>
                  <a:txBody>
                    <a:bodyPr/>
                    <a:lstStyle/>
                    <a:p>
                      <a:pPr algn="ctr" fontAlgn="ctr"/>
                      <a:r>
                        <a:rPr lang="id-ID" sz="1600" b="1" i="0" u="none" strike="noStrike" dirty="0" smtClean="0">
                          <a:solidFill>
                            <a:srgbClr val="000000"/>
                          </a:solidFill>
                          <a:latin typeface="Arial Narrow" pitchFamily="34" charset="0"/>
                        </a:rPr>
                        <a:t>2013</a:t>
                      </a:r>
                      <a:endParaRPr lang="en-US" sz="1600" b="1" i="0" u="none" strike="noStrike" dirty="0">
                        <a:solidFill>
                          <a:srgbClr val="000000"/>
                        </a:solidFill>
                        <a:latin typeface="Arial Narrow" pitchFamily="34" charset="0"/>
                      </a:endParaRPr>
                    </a:p>
                  </a:txBody>
                  <a:tcPr marL="4734" marT="47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solidFill>
                      <a:srgbClr val="6DFFE3"/>
                    </a:solidFill>
                  </a:tcPr>
                </a:tc>
                <a:tc>
                  <a:txBody>
                    <a:bodyPr/>
                    <a:lstStyle/>
                    <a:p>
                      <a:pPr algn="ctr" fontAlgn="ctr"/>
                      <a:r>
                        <a:rPr lang="en-US" sz="1600" b="1" i="0" u="none" strike="noStrike" dirty="0" smtClean="0">
                          <a:solidFill>
                            <a:srgbClr val="000000"/>
                          </a:solidFill>
                          <a:latin typeface="Arial Narrow" pitchFamily="34" charset="0"/>
                        </a:rPr>
                        <a:t>2014</a:t>
                      </a:r>
                      <a:endParaRPr lang="en-US" sz="1600" b="1" i="0" u="none" strike="noStrike" dirty="0">
                        <a:solidFill>
                          <a:srgbClr val="000000"/>
                        </a:solidFill>
                        <a:latin typeface="Arial Narrow" pitchFamily="34" charset="0"/>
                      </a:endParaRPr>
                    </a:p>
                  </a:txBody>
                  <a:tcPr marL="4734" marT="47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solidFill>
                      <a:srgbClr val="6DFFE3"/>
                    </a:solidFill>
                  </a:tcPr>
                </a:tc>
                <a:tc>
                  <a:txBody>
                    <a:bodyPr/>
                    <a:lstStyle/>
                    <a:p>
                      <a:pPr algn="ctr" fontAlgn="ctr"/>
                      <a:r>
                        <a:rPr lang="id-ID" sz="1600" b="1" i="0" u="none" strike="noStrike" dirty="0" smtClean="0">
                          <a:solidFill>
                            <a:srgbClr val="000000"/>
                          </a:solidFill>
                          <a:latin typeface="Arial Narrow" pitchFamily="34" charset="0"/>
                        </a:rPr>
                        <a:t>2012</a:t>
                      </a:r>
                      <a:endParaRPr lang="en-US" sz="1600" b="1" i="0" u="none" strike="noStrike" dirty="0">
                        <a:solidFill>
                          <a:srgbClr val="000000"/>
                        </a:solidFill>
                        <a:latin typeface="Arial Narrow" pitchFamily="34" charset="0"/>
                      </a:endParaRPr>
                    </a:p>
                  </a:txBody>
                  <a:tcPr marL="4734" marT="47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solidFill>
                      <a:srgbClr val="6DFFE3"/>
                    </a:solidFill>
                  </a:tcPr>
                </a:tc>
                <a:tc>
                  <a:txBody>
                    <a:bodyPr/>
                    <a:lstStyle/>
                    <a:p>
                      <a:pPr algn="ctr" fontAlgn="ctr"/>
                      <a:r>
                        <a:rPr lang="id-ID" sz="1600" b="1" i="0" u="none" strike="noStrike" dirty="0" smtClean="0">
                          <a:solidFill>
                            <a:srgbClr val="000000"/>
                          </a:solidFill>
                          <a:latin typeface="Arial Narrow" pitchFamily="34" charset="0"/>
                        </a:rPr>
                        <a:t>2013</a:t>
                      </a:r>
                      <a:endParaRPr lang="en-US" sz="1600" b="1" i="0" u="none" strike="noStrike" dirty="0">
                        <a:solidFill>
                          <a:srgbClr val="000000"/>
                        </a:solidFill>
                        <a:latin typeface="Arial Narrow" pitchFamily="34" charset="0"/>
                      </a:endParaRPr>
                    </a:p>
                  </a:txBody>
                  <a:tcPr marL="4734" marT="47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solidFill>
                      <a:srgbClr val="6DFFE3"/>
                    </a:solidFill>
                  </a:tcPr>
                </a:tc>
                <a:tc>
                  <a:txBody>
                    <a:bodyPr/>
                    <a:lstStyle/>
                    <a:p>
                      <a:pPr algn="ctr" fontAlgn="ctr"/>
                      <a:r>
                        <a:rPr lang="en-US" sz="1600" b="1" i="0" u="none" strike="noStrike" dirty="0" smtClean="0">
                          <a:solidFill>
                            <a:srgbClr val="000000"/>
                          </a:solidFill>
                          <a:latin typeface="Arial Narrow" pitchFamily="34" charset="0"/>
                        </a:rPr>
                        <a:t>2014</a:t>
                      </a:r>
                      <a:endParaRPr lang="en-US" sz="1600" b="1" i="0" u="none" strike="noStrike" dirty="0">
                        <a:solidFill>
                          <a:srgbClr val="000000"/>
                        </a:solidFill>
                        <a:latin typeface="Arial Narrow" pitchFamily="34" charset="0"/>
                      </a:endParaRPr>
                    </a:p>
                  </a:txBody>
                  <a:tcPr marL="4734" marT="4734"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solidFill>
                      <a:srgbClr val="6DFFE3"/>
                    </a:solidFill>
                  </a:tcPr>
                </a:tc>
              </a:tr>
              <a:tr h="233352">
                <a:tc>
                  <a:txBody>
                    <a:bodyPr/>
                    <a:lstStyle/>
                    <a:p>
                      <a:endParaRPr lang="en-US" sz="1500" dirty="0"/>
                    </a:p>
                  </a:txBody>
                  <a:tcPr marL="4734" marT="47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rgbClr val="FFFF00"/>
                    </a:solidFill>
                  </a:tcPr>
                </a:tc>
                <a:tc>
                  <a:txBody>
                    <a:bodyPr/>
                    <a:lstStyle/>
                    <a:p>
                      <a:pPr algn="l" fontAlgn="t"/>
                      <a:r>
                        <a:rPr lang="en-US" sz="1500" b="1" i="0" u="none" strike="noStrike" dirty="0" smtClean="0">
                          <a:solidFill>
                            <a:srgbClr val="000000"/>
                          </a:solidFill>
                          <a:latin typeface="Arial Narrow" pitchFamily="34" charset="0"/>
                        </a:rPr>
                        <a:t>PROVINSI</a:t>
                      </a:r>
                      <a:endParaRPr lang="en-US" sz="1500" b="1" i="0" u="none" strike="noStrike" dirty="0">
                        <a:solidFill>
                          <a:srgbClr val="000000"/>
                        </a:solidFill>
                        <a:latin typeface="Arial Narrow" pitchFamily="34" charset="0"/>
                      </a:endParaRPr>
                    </a:p>
                  </a:txBody>
                  <a:tcPr marL="4734" marT="47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rgbClr val="FFFF00"/>
                    </a:solidFill>
                  </a:tcPr>
                </a:tc>
                <a:tc>
                  <a:txBody>
                    <a:bodyPr/>
                    <a:lstStyle/>
                    <a:p>
                      <a:pPr algn="r" fontAlgn="t"/>
                      <a:endParaRPr lang="en-US" sz="1500" b="1" i="0" u="none" strike="noStrike" dirty="0">
                        <a:solidFill>
                          <a:srgbClr val="000000"/>
                        </a:solidFill>
                        <a:latin typeface="Arial Narrow" pitchFamily="34" charset="0"/>
                      </a:endParaRPr>
                    </a:p>
                  </a:txBody>
                  <a:tcPr marL="4734" marT="47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rgbClr val="FFFF00"/>
                    </a:solidFill>
                  </a:tcPr>
                </a:tc>
                <a:tc>
                  <a:txBody>
                    <a:bodyPr/>
                    <a:lstStyle/>
                    <a:p>
                      <a:pPr algn="r" fontAlgn="t"/>
                      <a:endParaRPr lang="en-US" sz="1500" b="1" i="0" u="none" strike="noStrike" dirty="0">
                        <a:solidFill>
                          <a:srgbClr val="000000"/>
                        </a:solidFill>
                        <a:latin typeface="Arial Narrow" pitchFamily="34" charset="0"/>
                      </a:endParaRPr>
                    </a:p>
                  </a:txBody>
                  <a:tcPr marL="4734" marT="47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rgbClr val="FFFF00"/>
                    </a:solidFill>
                  </a:tcPr>
                </a:tc>
                <a:tc>
                  <a:txBody>
                    <a:bodyPr/>
                    <a:lstStyle/>
                    <a:p>
                      <a:pPr algn="r" fontAlgn="t"/>
                      <a:endParaRPr lang="en-US" sz="1500" b="1" i="0" u="none" strike="noStrike" dirty="0">
                        <a:solidFill>
                          <a:srgbClr val="000000"/>
                        </a:solidFill>
                        <a:latin typeface="Arial Narrow" pitchFamily="34" charset="0"/>
                      </a:endParaRPr>
                    </a:p>
                  </a:txBody>
                  <a:tcPr marL="4734" marT="47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rgbClr val="FFFF00"/>
                    </a:solidFill>
                  </a:tcPr>
                </a:tc>
                <a:tc>
                  <a:txBody>
                    <a:bodyPr/>
                    <a:lstStyle/>
                    <a:p>
                      <a:pPr algn="r" fontAlgn="t"/>
                      <a:endParaRPr lang="en-US" sz="1500" b="1" i="0" u="none" strike="noStrike" dirty="0">
                        <a:solidFill>
                          <a:srgbClr val="000000"/>
                        </a:solidFill>
                        <a:latin typeface="Arial Narrow" pitchFamily="34" charset="0"/>
                      </a:endParaRPr>
                    </a:p>
                  </a:txBody>
                  <a:tcPr marL="4734" marT="47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rgbClr val="FFFF00"/>
                    </a:solidFill>
                  </a:tcPr>
                </a:tc>
                <a:tc>
                  <a:txBody>
                    <a:bodyPr/>
                    <a:lstStyle/>
                    <a:p>
                      <a:pPr algn="r" fontAlgn="t"/>
                      <a:endParaRPr lang="en-US" sz="1500" b="1" i="0" u="none" strike="noStrike" dirty="0">
                        <a:solidFill>
                          <a:srgbClr val="000000"/>
                        </a:solidFill>
                        <a:latin typeface="Arial Narrow" pitchFamily="34" charset="0"/>
                      </a:endParaRPr>
                    </a:p>
                  </a:txBody>
                  <a:tcPr marL="4734" marT="47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rgbClr val="FFFF00"/>
                    </a:solidFill>
                  </a:tcPr>
                </a:tc>
                <a:tc>
                  <a:txBody>
                    <a:bodyPr/>
                    <a:lstStyle/>
                    <a:p>
                      <a:pPr algn="r" fontAlgn="t"/>
                      <a:endParaRPr lang="en-US" sz="1500" b="1" i="0" u="none" strike="noStrike" dirty="0">
                        <a:solidFill>
                          <a:srgbClr val="000000"/>
                        </a:solidFill>
                        <a:latin typeface="Arial Narrow" pitchFamily="34" charset="0"/>
                      </a:endParaRPr>
                    </a:p>
                  </a:txBody>
                  <a:tcPr marL="4734" marT="4734"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rgbClr val="FFFF00"/>
                    </a:solidFill>
                  </a:tcPr>
                </a:tc>
              </a:tr>
              <a:tr h="233352">
                <a:tc>
                  <a:txBody>
                    <a:bodyPr/>
                    <a:lstStyle/>
                    <a:p>
                      <a:pPr algn="ctr" fontAlgn="t"/>
                      <a:r>
                        <a:rPr lang="en-US" sz="1500" b="1" i="0" u="none" strike="noStrike" dirty="0">
                          <a:solidFill>
                            <a:srgbClr val="000000"/>
                          </a:solidFill>
                          <a:latin typeface="Arial Narrow" pitchFamily="34" charset="0"/>
                        </a:rPr>
                        <a:t>1</a:t>
                      </a:r>
                    </a:p>
                  </a:txBody>
                  <a:tcPr marL="4734" marT="4734"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t"/>
                      <a:r>
                        <a:rPr lang="en-US" sz="1500" b="1" i="0" u="none" strike="noStrike" dirty="0" err="1">
                          <a:solidFill>
                            <a:srgbClr val="000000"/>
                          </a:solidFill>
                          <a:latin typeface="Arial Narrow" pitchFamily="34" charset="0"/>
                        </a:rPr>
                        <a:t>Kab</a:t>
                      </a:r>
                      <a:r>
                        <a:rPr lang="en-US" sz="1500" b="1" i="0" u="none" strike="noStrike" dirty="0">
                          <a:solidFill>
                            <a:srgbClr val="000000"/>
                          </a:solidFill>
                          <a:latin typeface="Arial Narrow" pitchFamily="34" charset="0"/>
                        </a:rPr>
                        <a:t>. 50 Kota</a:t>
                      </a: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784,74</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1.176,91</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1.343,18 </a:t>
                      </a:r>
                    </a:p>
                  </a:txBody>
                  <a:tcPr marL="8112" marR="8112" marT="81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753,05</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1.114,84</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1.773,46 </a:t>
                      </a:r>
                    </a:p>
                  </a:txBody>
                  <a:tcPr marL="8112" marR="8112" marT="8112" marB="0" anchor="b">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r>
              <a:tr h="233352">
                <a:tc>
                  <a:txBody>
                    <a:bodyPr/>
                    <a:lstStyle/>
                    <a:p>
                      <a:pPr algn="ctr" fontAlgn="t"/>
                      <a:r>
                        <a:rPr lang="en-US" sz="1500" b="1" i="0" u="none" strike="noStrike" dirty="0">
                          <a:solidFill>
                            <a:srgbClr val="000000"/>
                          </a:solidFill>
                          <a:latin typeface="Arial Narrow" pitchFamily="34" charset="0"/>
                        </a:rPr>
                        <a:t>2</a:t>
                      </a:r>
                    </a:p>
                  </a:txBody>
                  <a:tcPr marL="4734" marT="4734"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t"/>
                      <a:r>
                        <a:rPr lang="en-US" sz="1500" b="1" i="0" u="none" strike="noStrike" dirty="0" err="1">
                          <a:solidFill>
                            <a:srgbClr val="000000"/>
                          </a:solidFill>
                          <a:latin typeface="Arial Narrow" pitchFamily="34" charset="0"/>
                        </a:rPr>
                        <a:t>Kab</a:t>
                      </a:r>
                      <a:r>
                        <a:rPr lang="en-US" sz="1500" b="1" i="0" u="none" strike="noStrike" dirty="0">
                          <a:solidFill>
                            <a:srgbClr val="000000"/>
                          </a:solidFill>
                          <a:latin typeface="Arial Narrow" pitchFamily="34" charset="0"/>
                        </a:rPr>
                        <a:t>. </a:t>
                      </a:r>
                      <a:r>
                        <a:rPr lang="en-US" sz="1500" b="1" i="0" u="none" strike="noStrike" dirty="0" err="1">
                          <a:solidFill>
                            <a:srgbClr val="000000"/>
                          </a:solidFill>
                          <a:latin typeface="Arial Narrow" pitchFamily="34" charset="0"/>
                        </a:rPr>
                        <a:t>Agam</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1.094,68</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1.188,71</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1.392,13 </a:t>
                      </a:r>
                    </a:p>
                  </a:txBody>
                  <a:tcPr marL="8112" marR="8112" marT="81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1.195,37</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1.474,91</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2.000,87 </a:t>
                      </a:r>
                    </a:p>
                  </a:txBody>
                  <a:tcPr marL="8112" marR="8112" marT="8112" marB="0" anchor="b">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r>
              <a:tr h="233352">
                <a:tc>
                  <a:txBody>
                    <a:bodyPr/>
                    <a:lstStyle/>
                    <a:p>
                      <a:pPr algn="ctr" fontAlgn="t"/>
                      <a:r>
                        <a:rPr lang="en-US" sz="1500" b="1" i="0" u="none" strike="noStrike">
                          <a:solidFill>
                            <a:srgbClr val="000000"/>
                          </a:solidFill>
                          <a:latin typeface="Arial Narrow" pitchFamily="34" charset="0"/>
                        </a:rPr>
                        <a:t>3</a:t>
                      </a:r>
                    </a:p>
                  </a:txBody>
                  <a:tcPr marL="4734" marT="4734"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t"/>
                      <a:r>
                        <a:rPr lang="en-US" sz="1500" b="1" i="0" u="none" strike="noStrike">
                          <a:solidFill>
                            <a:srgbClr val="000000"/>
                          </a:solidFill>
                          <a:latin typeface="Arial Narrow" pitchFamily="34" charset="0"/>
                        </a:rPr>
                        <a:t>Kab. Mentawai</a:t>
                      </a: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717,78</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1.736,61</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1.325,89 </a:t>
                      </a:r>
                    </a:p>
                  </a:txBody>
                  <a:tcPr marL="8112" marR="8112" marT="81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708,54</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1.608,14</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a:solidFill>
                            <a:srgbClr val="000000"/>
                          </a:solidFill>
                          <a:latin typeface="Arial Narrow"/>
                        </a:rPr>
                        <a:t>    1.715,12 </a:t>
                      </a:r>
                    </a:p>
                  </a:txBody>
                  <a:tcPr marL="8112" marR="8112" marT="8112" marB="0" anchor="b">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r>
              <a:tr h="233352">
                <a:tc>
                  <a:txBody>
                    <a:bodyPr/>
                    <a:lstStyle/>
                    <a:p>
                      <a:pPr algn="ctr" fontAlgn="t"/>
                      <a:r>
                        <a:rPr lang="en-US" sz="1500" b="1" i="0" u="none" strike="noStrike">
                          <a:solidFill>
                            <a:srgbClr val="000000"/>
                          </a:solidFill>
                          <a:latin typeface="Arial Narrow" pitchFamily="34" charset="0"/>
                        </a:rPr>
                        <a:t>4</a:t>
                      </a:r>
                    </a:p>
                  </a:txBody>
                  <a:tcPr marL="4734" marT="4734"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t"/>
                      <a:r>
                        <a:rPr lang="en-US" sz="1500" b="1" i="0" u="none" strike="noStrike" dirty="0" err="1">
                          <a:solidFill>
                            <a:srgbClr val="000000"/>
                          </a:solidFill>
                          <a:latin typeface="Arial Narrow" pitchFamily="34" charset="0"/>
                        </a:rPr>
                        <a:t>Kab</a:t>
                      </a:r>
                      <a:r>
                        <a:rPr lang="en-US" sz="1500" b="1" i="0" u="none" strike="noStrike" dirty="0">
                          <a:solidFill>
                            <a:srgbClr val="000000"/>
                          </a:solidFill>
                          <a:latin typeface="Arial Narrow" pitchFamily="34" charset="0"/>
                        </a:rPr>
                        <a:t>. </a:t>
                      </a:r>
                      <a:r>
                        <a:rPr lang="en-US" sz="1500" b="1" i="0" u="none" strike="noStrike" dirty="0" smtClean="0">
                          <a:solidFill>
                            <a:srgbClr val="000000"/>
                          </a:solidFill>
                          <a:latin typeface="Arial Narrow" pitchFamily="34" charset="0"/>
                        </a:rPr>
                        <a:t>Padang </a:t>
                      </a:r>
                      <a:r>
                        <a:rPr lang="en-US" sz="1500" b="1" i="0" u="none" strike="noStrike" dirty="0" err="1" smtClean="0">
                          <a:solidFill>
                            <a:srgbClr val="000000"/>
                          </a:solidFill>
                          <a:latin typeface="Arial Narrow" pitchFamily="34" charset="0"/>
                        </a:rPr>
                        <a:t>Pariaman</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1.862,61</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1.831,69</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1.903,02 </a:t>
                      </a:r>
                    </a:p>
                  </a:txBody>
                  <a:tcPr marL="8112" marR="8112" marT="81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738,11</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1.663,22</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1.942,11 </a:t>
                      </a:r>
                    </a:p>
                  </a:txBody>
                  <a:tcPr marL="8112" marR="8112" marT="8112" marB="0" anchor="b">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r>
              <a:tr h="233352">
                <a:tc>
                  <a:txBody>
                    <a:bodyPr/>
                    <a:lstStyle/>
                    <a:p>
                      <a:pPr algn="ctr" fontAlgn="t"/>
                      <a:r>
                        <a:rPr lang="en-US" sz="1500" b="1" i="0" u="none" strike="noStrike" dirty="0">
                          <a:solidFill>
                            <a:srgbClr val="000000"/>
                          </a:solidFill>
                          <a:latin typeface="Arial Narrow" pitchFamily="34" charset="0"/>
                        </a:rPr>
                        <a:t>5</a:t>
                      </a:r>
                    </a:p>
                  </a:txBody>
                  <a:tcPr marL="4734" marT="4734"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noFill/>
                  </a:tcPr>
                </a:tc>
                <a:tc>
                  <a:txBody>
                    <a:bodyPr/>
                    <a:lstStyle/>
                    <a:p>
                      <a:pPr algn="l" fontAlgn="t"/>
                      <a:r>
                        <a:rPr lang="en-US" sz="1500" b="1" i="0" u="none" strike="noStrike" dirty="0" err="1">
                          <a:solidFill>
                            <a:srgbClr val="000000"/>
                          </a:solidFill>
                          <a:latin typeface="Arial Narrow" pitchFamily="34" charset="0"/>
                        </a:rPr>
                        <a:t>Kab</a:t>
                      </a:r>
                      <a:r>
                        <a:rPr lang="en-US" sz="1500" b="1" i="0" u="none" strike="noStrike" dirty="0">
                          <a:solidFill>
                            <a:srgbClr val="000000"/>
                          </a:solidFill>
                          <a:latin typeface="Arial Narrow" pitchFamily="34" charset="0"/>
                        </a:rPr>
                        <a:t>. </a:t>
                      </a:r>
                      <a:r>
                        <a:rPr lang="en-US" sz="1500" b="1" i="0" u="none" strike="noStrike" dirty="0" err="1">
                          <a:solidFill>
                            <a:srgbClr val="000000"/>
                          </a:solidFill>
                          <a:latin typeface="Arial Narrow" pitchFamily="34" charset="0"/>
                        </a:rPr>
                        <a:t>Pasaman</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noFill/>
                  </a:tcPr>
                </a:tc>
                <a:tc>
                  <a:txBody>
                    <a:bodyPr/>
                    <a:lstStyle/>
                    <a:p>
                      <a:pPr algn="r" fontAlgn="t"/>
                      <a:r>
                        <a:rPr lang="en-US" sz="1500" b="1" i="0" u="none" strike="noStrike" dirty="0" smtClean="0">
                          <a:solidFill>
                            <a:srgbClr val="000000"/>
                          </a:solidFill>
                          <a:latin typeface="Arial Narrow" pitchFamily="34" charset="0"/>
                        </a:rPr>
                        <a:t>1.018,55</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noFill/>
                  </a:tcPr>
                </a:tc>
                <a:tc>
                  <a:txBody>
                    <a:bodyPr/>
                    <a:lstStyle/>
                    <a:p>
                      <a:pPr algn="r" fontAlgn="t"/>
                      <a:r>
                        <a:rPr lang="id-ID" sz="1500" b="1" i="0" u="none" strike="noStrike" dirty="0" smtClean="0">
                          <a:solidFill>
                            <a:srgbClr val="000000"/>
                          </a:solidFill>
                          <a:latin typeface="Arial Narrow" pitchFamily="34" charset="0"/>
                        </a:rPr>
                        <a:t>1.036,34</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noFill/>
                  </a:tcPr>
                </a:tc>
                <a:tc>
                  <a:txBody>
                    <a:bodyPr/>
                    <a:lstStyle/>
                    <a:p>
                      <a:pPr algn="l" fontAlgn="b"/>
                      <a:r>
                        <a:rPr lang="en-US" sz="1500" b="1" i="0" u="none" strike="noStrike" dirty="0">
                          <a:solidFill>
                            <a:srgbClr val="000000"/>
                          </a:solidFill>
                          <a:latin typeface="Arial Narrow"/>
                        </a:rPr>
                        <a:t>    1.282,25 </a:t>
                      </a:r>
                    </a:p>
                  </a:txBody>
                  <a:tcPr marL="8112" marR="8112" marT="81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noFill/>
                  </a:tcPr>
                </a:tc>
                <a:tc>
                  <a:txBody>
                    <a:bodyPr/>
                    <a:lstStyle/>
                    <a:p>
                      <a:pPr algn="r" fontAlgn="t"/>
                      <a:r>
                        <a:rPr lang="en-US" sz="1500" b="1" i="0" u="none" strike="noStrike" dirty="0" smtClean="0">
                          <a:solidFill>
                            <a:srgbClr val="000000"/>
                          </a:solidFill>
                          <a:latin typeface="Arial Narrow" pitchFamily="34" charset="0"/>
                        </a:rPr>
                        <a:t>997,79</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noFill/>
                  </a:tcPr>
                </a:tc>
                <a:tc>
                  <a:txBody>
                    <a:bodyPr/>
                    <a:lstStyle/>
                    <a:p>
                      <a:pPr algn="r" fontAlgn="t"/>
                      <a:r>
                        <a:rPr lang="id-ID" sz="1500" b="1" i="0" u="none" strike="noStrike" dirty="0" smtClean="0">
                          <a:solidFill>
                            <a:srgbClr val="000000"/>
                          </a:solidFill>
                          <a:latin typeface="Arial Narrow" pitchFamily="34" charset="0"/>
                        </a:rPr>
                        <a:t>1.801,93</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noFill/>
                  </a:tcPr>
                </a:tc>
                <a:tc>
                  <a:txBody>
                    <a:bodyPr/>
                    <a:lstStyle/>
                    <a:p>
                      <a:pPr algn="l" fontAlgn="b"/>
                      <a:r>
                        <a:rPr lang="en-US" sz="1500" b="1" i="0" u="none" strike="noStrike" dirty="0">
                          <a:solidFill>
                            <a:srgbClr val="000000"/>
                          </a:solidFill>
                          <a:latin typeface="Arial Narrow"/>
                        </a:rPr>
                        <a:t>    2.267,86 </a:t>
                      </a:r>
                    </a:p>
                  </a:txBody>
                  <a:tcPr marL="8112" marR="8112" marT="8112" marB="0" anchor="b">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noFill/>
                  </a:tcPr>
                </a:tc>
              </a:tr>
              <a:tr h="233352">
                <a:tc>
                  <a:txBody>
                    <a:bodyPr/>
                    <a:lstStyle/>
                    <a:p>
                      <a:pPr algn="ctr" fontAlgn="t"/>
                      <a:r>
                        <a:rPr lang="en-US" sz="1500" b="1" i="0" u="none" strike="noStrike">
                          <a:solidFill>
                            <a:srgbClr val="000000"/>
                          </a:solidFill>
                          <a:latin typeface="Arial Narrow" pitchFamily="34" charset="0"/>
                        </a:rPr>
                        <a:t>6</a:t>
                      </a:r>
                    </a:p>
                  </a:txBody>
                  <a:tcPr marL="4734" marT="4734"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t"/>
                      <a:r>
                        <a:rPr lang="en-US" sz="1500" b="1" i="0" u="none" strike="noStrike" dirty="0" err="1">
                          <a:solidFill>
                            <a:srgbClr val="000000"/>
                          </a:solidFill>
                          <a:latin typeface="Arial Narrow" pitchFamily="34" charset="0"/>
                        </a:rPr>
                        <a:t>Kab</a:t>
                      </a:r>
                      <a:r>
                        <a:rPr lang="en-US" sz="1500" b="1" i="0" u="none" strike="noStrike" dirty="0">
                          <a:solidFill>
                            <a:srgbClr val="000000"/>
                          </a:solidFill>
                          <a:latin typeface="Arial Narrow" pitchFamily="34" charset="0"/>
                        </a:rPr>
                        <a:t>. </a:t>
                      </a:r>
                      <a:r>
                        <a:rPr lang="en-US" sz="1500" b="1" i="0" u="none" strike="noStrike" dirty="0" err="1">
                          <a:solidFill>
                            <a:srgbClr val="000000"/>
                          </a:solidFill>
                          <a:latin typeface="Arial Narrow" pitchFamily="34" charset="0"/>
                        </a:rPr>
                        <a:t>Pessel</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1.103,28</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1.455,31</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1.374,14 </a:t>
                      </a:r>
                    </a:p>
                  </a:txBody>
                  <a:tcPr marL="8112" marR="8112" marT="81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1.198,62</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2.300,89</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2.048,93 </a:t>
                      </a:r>
                    </a:p>
                  </a:txBody>
                  <a:tcPr marL="8112" marR="8112" marT="8112" marB="0" anchor="b">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r>
              <a:tr h="233352">
                <a:tc>
                  <a:txBody>
                    <a:bodyPr/>
                    <a:lstStyle/>
                    <a:p>
                      <a:pPr algn="ctr" fontAlgn="t"/>
                      <a:r>
                        <a:rPr lang="en-US" sz="1500" b="1" i="0" u="none" strike="noStrike" dirty="0">
                          <a:solidFill>
                            <a:srgbClr val="000000"/>
                          </a:solidFill>
                          <a:latin typeface="Arial Narrow" pitchFamily="34" charset="0"/>
                        </a:rPr>
                        <a:t>7</a:t>
                      </a:r>
                    </a:p>
                  </a:txBody>
                  <a:tcPr marL="4734" marT="4734"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t"/>
                      <a:r>
                        <a:rPr lang="en-US" sz="1500" b="1" i="0" u="none" strike="noStrike" dirty="0" err="1">
                          <a:solidFill>
                            <a:srgbClr val="000000"/>
                          </a:solidFill>
                          <a:latin typeface="Arial Narrow" pitchFamily="34" charset="0"/>
                        </a:rPr>
                        <a:t>Kab</a:t>
                      </a:r>
                      <a:r>
                        <a:rPr lang="en-US" sz="1500" b="1" i="0" u="none" strike="noStrike" dirty="0">
                          <a:solidFill>
                            <a:srgbClr val="000000"/>
                          </a:solidFill>
                          <a:latin typeface="Arial Narrow" pitchFamily="34" charset="0"/>
                        </a:rPr>
                        <a:t>. </a:t>
                      </a:r>
                      <a:r>
                        <a:rPr lang="en-US" sz="1500" b="1" i="0" u="none" strike="noStrike" dirty="0" err="1">
                          <a:solidFill>
                            <a:srgbClr val="000000"/>
                          </a:solidFill>
                          <a:latin typeface="Arial Narrow" pitchFamily="34" charset="0"/>
                        </a:rPr>
                        <a:t>Sijunjung</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772,20</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1.556,38</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1.241,55 </a:t>
                      </a:r>
                    </a:p>
                  </a:txBody>
                  <a:tcPr marL="8112" marR="8112" marT="81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999,79</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2.452,44</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2.242,36 </a:t>
                      </a:r>
                    </a:p>
                  </a:txBody>
                  <a:tcPr marL="8112" marR="8112" marT="8112" marB="0" anchor="b">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r>
              <a:tr h="233352">
                <a:tc>
                  <a:txBody>
                    <a:bodyPr/>
                    <a:lstStyle/>
                    <a:p>
                      <a:pPr algn="ctr" fontAlgn="t"/>
                      <a:r>
                        <a:rPr lang="en-US" sz="1500" b="1" i="0" u="none" strike="noStrike" dirty="0">
                          <a:solidFill>
                            <a:srgbClr val="000000"/>
                          </a:solidFill>
                          <a:latin typeface="Arial Narrow" pitchFamily="34" charset="0"/>
                        </a:rPr>
                        <a:t>8</a:t>
                      </a:r>
                    </a:p>
                  </a:txBody>
                  <a:tcPr marL="4734" marT="4734"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t"/>
                      <a:r>
                        <a:rPr lang="en-US" sz="1500" b="1" i="0" u="none" strike="noStrike" dirty="0" err="1">
                          <a:solidFill>
                            <a:srgbClr val="000000"/>
                          </a:solidFill>
                          <a:latin typeface="Arial Narrow" pitchFamily="34" charset="0"/>
                        </a:rPr>
                        <a:t>Kab</a:t>
                      </a:r>
                      <a:r>
                        <a:rPr lang="en-US" sz="1500" b="1" i="0" u="none" strike="noStrike" dirty="0">
                          <a:solidFill>
                            <a:srgbClr val="000000"/>
                          </a:solidFill>
                          <a:latin typeface="Arial Narrow" pitchFamily="34" charset="0"/>
                        </a:rPr>
                        <a:t>. </a:t>
                      </a:r>
                      <a:r>
                        <a:rPr lang="en-US" sz="1500" b="1" i="0" u="none" strike="noStrike" dirty="0" err="1">
                          <a:solidFill>
                            <a:srgbClr val="000000"/>
                          </a:solidFill>
                          <a:latin typeface="Arial Narrow" pitchFamily="34" charset="0"/>
                        </a:rPr>
                        <a:t>Solok</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1.025,37</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1.120,21</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1.381,67 </a:t>
                      </a:r>
                    </a:p>
                  </a:txBody>
                  <a:tcPr marL="8112" marR="8112" marT="81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821,41</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1.401,17</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1.917,03 </a:t>
                      </a:r>
                    </a:p>
                  </a:txBody>
                  <a:tcPr marL="8112" marR="8112" marT="8112" marB="0" anchor="b">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r>
              <a:tr h="233352">
                <a:tc>
                  <a:txBody>
                    <a:bodyPr/>
                    <a:lstStyle/>
                    <a:p>
                      <a:pPr algn="ctr" fontAlgn="t"/>
                      <a:r>
                        <a:rPr lang="en-US" sz="1500" b="1" i="0" u="none" strike="noStrike">
                          <a:solidFill>
                            <a:srgbClr val="000000"/>
                          </a:solidFill>
                          <a:latin typeface="Arial Narrow" pitchFamily="34" charset="0"/>
                        </a:rPr>
                        <a:t>9</a:t>
                      </a:r>
                    </a:p>
                  </a:txBody>
                  <a:tcPr marL="4734" marT="4734"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t"/>
                      <a:r>
                        <a:rPr lang="en-US" sz="1500" b="1" i="0" u="none" strike="noStrike" dirty="0" err="1">
                          <a:solidFill>
                            <a:srgbClr val="000000"/>
                          </a:solidFill>
                          <a:latin typeface="Arial Narrow" pitchFamily="34" charset="0"/>
                        </a:rPr>
                        <a:t>Kab</a:t>
                      </a:r>
                      <a:r>
                        <a:rPr lang="en-US" sz="1500" b="1" i="0" u="none" strike="noStrike" dirty="0">
                          <a:solidFill>
                            <a:srgbClr val="000000"/>
                          </a:solidFill>
                          <a:latin typeface="Arial Narrow" pitchFamily="34" charset="0"/>
                        </a:rPr>
                        <a:t>. </a:t>
                      </a:r>
                      <a:r>
                        <a:rPr lang="en-US" sz="1500" b="1" i="0" u="none" strike="noStrike" dirty="0" smtClean="0">
                          <a:solidFill>
                            <a:srgbClr val="000000"/>
                          </a:solidFill>
                          <a:latin typeface="Arial Narrow" pitchFamily="34" charset="0"/>
                        </a:rPr>
                        <a:t>Tanah </a:t>
                      </a:r>
                      <a:r>
                        <a:rPr lang="en-US" sz="1500" b="1" i="0" u="none" strike="noStrike" dirty="0" err="1">
                          <a:solidFill>
                            <a:srgbClr val="000000"/>
                          </a:solidFill>
                          <a:latin typeface="Arial Narrow" pitchFamily="34" charset="0"/>
                        </a:rPr>
                        <a:t>Datar</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908,02</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1.203,29</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1.219,12 </a:t>
                      </a:r>
                    </a:p>
                  </a:txBody>
                  <a:tcPr marL="8112" marR="8112" marT="81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1.077,38</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1.880,23</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2.270,96 </a:t>
                      </a:r>
                    </a:p>
                  </a:txBody>
                  <a:tcPr marL="8112" marR="8112" marT="8112" marB="0" anchor="b">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r>
              <a:tr h="233352">
                <a:tc>
                  <a:txBody>
                    <a:bodyPr/>
                    <a:lstStyle/>
                    <a:p>
                      <a:pPr algn="ctr" fontAlgn="t"/>
                      <a:r>
                        <a:rPr lang="en-US" sz="1500" b="1" i="0" u="none" strike="noStrike" dirty="0">
                          <a:solidFill>
                            <a:srgbClr val="000000"/>
                          </a:solidFill>
                          <a:latin typeface="Arial Narrow" pitchFamily="34" charset="0"/>
                        </a:rPr>
                        <a:t>10</a:t>
                      </a:r>
                    </a:p>
                  </a:txBody>
                  <a:tcPr marL="4734" marT="4734"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t"/>
                      <a:r>
                        <a:rPr lang="en-US" sz="1500" b="1" i="0" u="none" strike="noStrike" dirty="0" err="1">
                          <a:solidFill>
                            <a:srgbClr val="000000"/>
                          </a:solidFill>
                          <a:latin typeface="Arial Narrow" pitchFamily="34" charset="0"/>
                        </a:rPr>
                        <a:t>Kab</a:t>
                      </a:r>
                      <a:r>
                        <a:rPr lang="en-US" sz="1500" b="1" i="0" u="none" strike="noStrike" dirty="0">
                          <a:solidFill>
                            <a:srgbClr val="000000"/>
                          </a:solidFill>
                          <a:latin typeface="Arial Narrow" pitchFamily="34" charset="0"/>
                        </a:rPr>
                        <a:t>. </a:t>
                      </a:r>
                      <a:r>
                        <a:rPr lang="en-US" sz="1500" b="1" i="0" u="none" strike="noStrike" dirty="0" err="1" smtClean="0">
                          <a:solidFill>
                            <a:srgbClr val="000000"/>
                          </a:solidFill>
                          <a:latin typeface="Arial Narrow" pitchFamily="34" charset="0"/>
                        </a:rPr>
                        <a:t>Pasaman</a:t>
                      </a:r>
                      <a:r>
                        <a:rPr lang="en-US" sz="1500" b="1" i="0" u="none" strike="noStrike" dirty="0" smtClean="0">
                          <a:solidFill>
                            <a:srgbClr val="000000"/>
                          </a:solidFill>
                          <a:latin typeface="Arial Narrow" pitchFamily="34" charset="0"/>
                        </a:rPr>
                        <a:t> Barat</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893,75</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1.473,55</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1.326,19 </a:t>
                      </a:r>
                    </a:p>
                  </a:txBody>
                  <a:tcPr marL="8112" marR="8112" marT="81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837,54</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1.081,65</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1.358,51 </a:t>
                      </a:r>
                    </a:p>
                  </a:txBody>
                  <a:tcPr marL="8112" marR="8112" marT="8112" marB="0" anchor="b">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r>
              <a:tr h="224105">
                <a:tc>
                  <a:txBody>
                    <a:bodyPr/>
                    <a:lstStyle/>
                    <a:p>
                      <a:pPr algn="ctr" fontAlgn="t"/>
                      <a:r>
                        <a:rPr lang="en-US" sz="1500" b="1" i="0" u="none" strike="noStrike" dirty="0" smtClean="0">
                          <a:solidFill>
                            <a:srgbClr val="000000"/>
                          </a:solidFill>
                          <a:latin typeface="Arial Narrow" pitchFamily="34" charset="0"/>
                        </a:rPr>
                        <a:t>11</a:t>
                      </a:r>
                      <a:endParaRPr lang="en-US" sz="1500" b="1" i="0" u="none" strike="noStrike" dirty="0">
                        <a:solidFill>
                          <a:srgbClr val="000000"/>
                        </a:solidFill>
                        <a:latin typeface="Arial Narrow" pitchFamily="34" charset="0"/>
                      </a:endParaRPr>
                    </a:p>
                  </a:txBody>
                  <a:tcPr marL="4734" marT="4734"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t"/>
                      <a:r>
                        <a:rPr lang="id-ID" sz="1500" b="1" i="0" u="none" strike="noStrike" dirty="0" smtClean="0">
                          <a:solidFill>
                            <a:srgbClr val="000000"/>
                          </a:solidFill>
                          <a:latin typeface="Arial Narrow" pitchFamily="34" charset="0"/>
                        </a:rPr>
                        <a:t>Kab.</a:t>
                      </a:r>
                      <a:r>
                        <a:rPr lang="en-US" sz="1500" b="1" i="0" u="none" strike="noStrike" dirty="0" err="1" smtClean="0">
                          <a:solidFill>
                            <a:srgbClr val="000000"/>
                          </a:solidFill>
                          <a:latin typeface="Arial Narrow" pitchFamily="34" charset="0"/>
                        </a:rPr>
                        <a:t>Dharmasraya</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967,68</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1.329,59</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1.170,80 </a:t>
                      </a:r>
                    </a:p>
                  </a:txBody>
                  <a:tcPr marL="8112" marR="8112" marT="81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834,23</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875,98</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1.344,50 </a:t>
                      </a:r>
                    </a:p>
                  </a:txBody>
                  <a:tcPr marL="8112" marR="8112" marT="8112" marB="0" anchor="b">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r>
              <a:tr h="233352">
                <a:tc>
                  <a:txBody>
                    <a:bodyPr/>
                    <a:lstStyle/>
                    <a:p>
                      <a:pPr algn="ctr" fontAlgn="t"/>
                      <a:r>
                        <a:rPr lang="en-US" sz="1500" b="1" i="0" u="none" strike="noStrike" dirty="0" smtClean="0">
                          <a:solidFill>
                            <a:srgbClr val="000000"/>
                          </a:solidFill>
                          <a:latin typeface="Arial Narrow" pitchFamily="34" charset="0"/>
                        </a:rPr>
                        <a:t>12</a:t>
                      </a:r>
                      <a:endParaRPr lang="en-US" sz="1500" b="1" i="0" u="none" strike="noStrike" dirty="0">
                        <a:solidFill>
                          <a:srgbClr val="000000"/>
                        </a:solidFill>
                        <a:latin typeface="Arial Narrow" pitchFamily="34" charset="0"/>
                      </a:endParaRPr>
                    </a:p>
                  </a:txBody>
                  <a:tcPr marL="4734" marT="4734"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t"/>
                      <a:r>
                        <a:rPr lang="en-US" sz="1500" b="1" i="0" u="none" strike="noStrike" dirty="0" err="1">
                          <a:solidFill>
                            <a:srgbClr val="000000"/>
                          </a:solidFill>
                          <a:latin typeface="Arial Narrow" pitchFamily="34" charset="0"/>
                        </a:rPr>
                        <a:t>Kab</a:t>
                      </a:r>
                      <a:r>
                        <a:rPr lang="en-US" sz="1500" b="1" i="0" u="none" strike="noStrike" dirty="0">
                          <a:solidFill>
                            <a:srgbClr val="000000"/>
                          </a:solidFill>
                          <a:latin typeface="Arial Narrow" pitchFamily="34" charset="0"/>
                        </a:rPr>
                        <a:t>. </a:t>
                      </a:r>
                      <a:r>
                        <a:rPr lang="en-US" sz="1500" b="1" i="0" u="none" strike="noStrike" dirty="0" err="1">
                          <a:solidFill>
                            <a:srgbClr val="000000"/>
                          </a:solidFill>
                          <a:latin typeface="Arial Narrow" pitchFamily="34" charset="0"/>
                        </a:rPr>
                        <a:t>Solsel</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784,52</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1.229,98</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1.187,66 </a:t>
                      </a:r>
                    </a:p>
                  </a:txBody>
                  <a:tcPr marL="8112" marR="8112" marT="81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648,11</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1.085,37</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1.536,71 </a:t>
                      </a:r>
                    </a:p>
                  </a:txBody>
                  <a:tcPr marL="8112" marR="8112" marT="8112" marB="0" anchor="b">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r>
              <a:tr h="233352">
                <a:tc>
                  <a:txBody>
                    <a:bodyPr/>
                    <a:lstStyle/>
                    <a:p>
                      <a:pPr algn="ctr" fontAlgn="t"/>
                      <a:r>
                        <a:rPr lang="en-US" sz="1500" b="1" i="0" u="none" strike="noStrike" dirty="0" smtClean="0">
                          <a:solidFill>
                            <a:srgbClr val="000000"/>
                          </a:solidFill>
                          <a:latin typeface="Arial Narrow" pitchFamily="34" charset="0"/>
                        </a:rPr>
                        <a:t>13</a:t>
                      </a:r>
                      <a:endParaRPr lang="en-US" sz="1500" b="1" i="0" u="none" strike="noStrike" dirty="0">
                        <a:solidFill>
                          <a:srgbClr val="000000"/>
                        </a:solidFill>
                        <a:latin typeface="Arial Narrow" pitchFamily="34" charset="0"/>
                      </a:endParaRPr>
                    </a:p>
                  </a:txBody>
                  <a:tcPr marL="4734" marT="4734"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t"/>
                      <a:r>
                        <a:rPr lang="en-US" sz="1500" b="1" i="0" u="none" strike="noStrike" dirty="0">
                          <a:solidFill>
                            <a:srgbClr val="000000"/>
                          </a:solidFill>
                          <a:latin typeface="Arial Narrow" pitchFamily="34" charset="0"/>
                        </a:rPr>
                        <a:t>Kota </a:t>
                      </a:r>
                      <a:r>
                        <a:rPr lang="en-US" sz="1500" b="1" i="0" u="none" strike="noStrike" dirty="0" smtClean="0">
                          <a:solidFill>
                            <a:srgbClr val="000000"/>
                          </a:solidFill>
                          <a:latin typeface="Arial Narrow" pitchFamily="34" charset="0"/>
                        </a:rPr>
                        <a:t>B</a:t>
                      </a:r>
                      <a:r>
                        <a:rPr lang="id-ID" sz="1500" b="1" i="0" u="none" strike="noStrike" dirty="0" smtClean="0">
                          <a:solidFill>
                            <a:srgbClr val="000000"/>
                          </a:solidFill>
                          <a:latin typeface="Arial Narrow" pitchFamily="34" charset="0"/>
                        </a:rPr>
                        <a:t>u</a:t>
                      </a:r>
                      <a:r>
                        <a:rPr lang="en-US" sz="1500" b="1" i="0" u="none" strike="noStrike" dirty="0" smtClean="0">
                          <a:solidFill>
                            <a:srgbClr val="000000"/>
                          </a:solidFill>
                          <a:latin typeface="Arial Narrow" pitchFamily="34" charset="0"/>
                        </a:rPr>
                        <a:t>k</a:t>
                      </a:r>
                      <a:r>
                        <a:rPr lang="id-ID" sz="1500" b="1" i="0" u="none" strike="noStrike" dirty="0" smtClean="0">
                          <a:solidFill>
                            <a:srgbClr val="000000"/>
                          </a:solidFill>
                          <a:latin typeface="Arial Narrow" pitchFamily="34" charset="0"/>
                        </a:rPr>
                        <a:t>i</a:t>
                      </a:r>
                      <a:r>
                        <a:rPr lang="en-US" sz="1500" b="1" i="0" u="none" strike="noStrike" dirty="0" err="1" smtClean="0">
                          <a:solidFill>
                            <a:srgbClr val="000000"/>
                          </a:solidFill>
                          <a:latin typeface="Arial Narrow" pitchFamily="34" charset="0"/>
                        </a:rPr>
                        <a:t>ttinggi</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694,99</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951,51</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975,67 </a:t>
                      </a:r>
                    </a:p>
                  </a:txBody>
                  <a:tcPr marL="8112" marR="8112" marT="81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1.229,15</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1.428,48</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1.438,01 </a:t>
                      </a:r>
                    </a:p>
                  </a:txBody>
                  <a:tcPr marL="8112" marR="8112" marT="8112" marB="0" anchor="b">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r>
              <a:tr h="233352">
                <a:tc>
                  <a:txBody>
                    <a:bodyPr/>
                    <a:lstStyle/>
                    <a:p>
                      <a:pPr algn="ctr" fontAlgn="t"/>
                      <a:r>
                        <a:rPr lang="en-US" sz="1500" b="1" i="0" u="none" strike="noStrike" dirty="0" smtClean="0">
                          <a:solidFill>
                            <a:srgbClr val="000000"/>
                          </a:solidFill>
                          <a:latin typeface="Arial Narrow" pitchFamily="34" charset="0"/>
                        </a:rPr>
                        <a:t>14</a:t>
                      </a:r>
                      <a:endParaRPr lang="en-US" sz="1500" b="1" i="0" u="none" strike="noStrike" dirty="0">
                        <a:solidFill>
                          <a:srgbClr val="000000"/>
                        </a:solidFill>
                        <a:latin typeface="Arial Narrow" pitchFamily="34" charset="0"/>
                      </a:endParaRPr>
                    </a:p>
                  </a:txBody>
                  <a:tcPr marL="4734" marT="4734"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t"/>
                      <a:r>
                        <a:rPr lang="en-US" sz="1500" b="1" i="0" u="none" strike="noStrike" dirty="0">
                          <a:solidFill>
                            <a:srgbClr val="000000"/>
                          </a:solidFill>
                          <a:latin typeface="Arial Narrow" pitchFamily="34" charset="0"/>
                        </a:rPr>
                        <a:t>Kota </a:t>
                      </a:r>
                      <a:r>
                        <a:rPr lang="en-US" sz="1500" b="1" i="0" u="none" strike="noStrike" dirty="0" smtClean="0">
                          <a:solidFill>
                            <a:srgbClr val="000000"/>
                          </a:solidFill>
                          <a:latin typeface="Arial Narrow" pitchFamily="34" charset="0"/>
                        </a:rPr>
                        <a:t>Pd </a:t>
                      </a:r>
                      <a:r>
                        <a:rPr lang="en-US" sz="1500" b="1" i="0" u="none" strike="noStrike" dirty="0" err="1" smtClean="0">
                          <a:solidFill>
                            <a:srgbClr val="000000"/>
                          </a:solidFill>
                          <a:latin typeface="Arial Narrow" pitchFamily="34" charset="0"/>
                        </a:rPr>
                        <a:t>Panjang</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773,86</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987,15</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968,51 </a:t>
                      </a:r>
                    </a:p>
                  </a:txBody>
                  <a:tcPr marL="8112" marR="8112" marT="81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860,27</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583,80</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959,23 </a:t>
                      </a:r>
                    </a:p>
                  </a:txBody>
                  <a:tcPr marL="8112" marR="8112" marT="8112" marB="0" anchor="b">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r>
              <a:tr h="233352">
                <a:tc>
                  <a:txBody>
                    <a:bodyPr/>
                    <a:lstStyle/>
                    <a:p>
                      <a:pPr algn="ctr" fontAlgn="t"/>
                      <a:r>
                        <a:rPr lang="en-US" sz="1500" b="1" i="0" u="none" strike="noStrike" dirty="0" smtClean="0">
                          <a:solidFill>
                            <a:srgbClr val="000000"/>
                          </a:solidFill>
                          <a:latin typeface="Arial Narrow" pitchFamily="34" charset="0"/>
                        </a:rPr>
                        <a:t>15</a:t>
                      </a:r>
                      <a:endParaRPr lang="en-US" sz="1500" b="1" i="0" u="none" strike="noStrike" dirty="0">
                        <a:solidFill>
                          <a:srgbClr val="000000"/>
                        </a:solidFill>
                        <a:latin typeface="Arial Narrow" pitchFamily="34" charset="0"/>
                      </a:endParaRPr>
                    </a:p>
                  </a:txBody>
                  <a:tcPr marL="4734" marT="4734"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t"/>
                      <a:r>
                        <a:rPr lang="en-US" sz="1500" b="1" i="0" u="none" strike="noStrike">
                          <a:solidFill>
                            <a:srgbClr val="000000"/>
                          </a:solidFill>
                          <a:latin typeface="Arial Narrow" pitchFamily="34" charset="0"/>
                        </a:rPr>
                        <a:t>Kota Padang</a:t>
                      </a: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780,42</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1.194,53</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1.682,48 </a:t>
                      </a:r>
                    </a:p>
                  </a:txBody>
                  <a:tcPr marL="8112" marR="8112" marT="81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1.205,93</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2.208,79</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1.437,08 </a:t>
                      </a:r>
                    </a:p>
                  </a:txBody>
                  <a:tcPr marL="8112" marR="8112" marT="8112" marB="0" anchor="b">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r>
              <a:tr h="224105">
                <a:tc>
                  <a:txBody>
                    <a:bodyPr/>
                    <a:lstStyle/>
                    <a:p>
                      <a:pPr algn="ctr" fontAlgn="t"/>
                      <a:r>
                        <a:rPr lang="en-US" sz="1500" b="1" i="0" u="none" strike="noStrike" dirty="0" smtClean="0">
                          <a:solidFill>
                            <a:srgbClr val="000000"/>
                          </a:solidFill>
                          <a:latin typeface="Arial Narrow" pitchFamily="34" charset="0"/>
                        </a:rPr>
                        <a:t>16</a:t>
                      </a:r>
                      <a:endParaRPr lang="en-US" sz="1500" b="1" i="0" u="none" strike="noStrike" dirty="0">
                        <a:solidFill>
                          <a:srgbClr val="000000"/>
                        </a:solidFill>
                        <a:latin typeface="Arial Narrow" pitchFamily="34" charset="0"/>
                      </a:endParaRPr>
                    </a:p>
                  </a:txBody>
                  <a:tcPr marL="4734" marT="4734"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t"/>
                      <a:r>
                        <a:rPr lang="en-US" sz="1500" b="1" i="0" u="none" strike="noStrike" dirty="0" smtClean="0">
                          <a:solidFill>
                            <a:srgbClr val="000000"/>
                          </a:solidFill>
                          <a:latin typeface="Arial Narrow" pitchFamily="34" charset="0"/>
                        </a:rPr>
                        <a:t>Kota </a:t>
                      </a:r>
                      <a:r>
                        <a:rPr lang="en-US" sz="1500" b="1" i="0" u="none" strike="noStrike" dirty="0" err="1" smtClean="0">
                          <a:solidFill>
                            <a:srgbClr val="000000"/>
                          </a:solidFill>
                          <a:latin typeface="Arial Narrow" pitchFamily="34" charset="0"/>
                        </a:rPr>
                        <a:t>Payakumbuh</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687,17</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985,52</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1.148,82 </a:t>
                      </a:r>
                    </a:p>
                  </a:txBody>
                  <a:tcPr marL="8112" marR="8112" marT="81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1.034,53</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1.743,02</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1.708,05 </a:t>
                      </a:r>
                    </a:p>
                  </a:txBody>
                  <a:tcPr marL="8112" marR="8112" marT="8112" marB="0" anchor="b">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r>
              <a:tr h="233352">
                <a:tc>
                  <a:txBody>
                    <a:bodyPr/>
                    <a:lstStyle/>
                    <a:p>
                      <a:pPr algn="ctr" fontAlgn="t"/>
                      <a:r>
                        <a:rPr lang="en-US" sz="1500" b="1" i="0" u="none" strike="noStrike" dirty="0" smtClean="0">
                          <a:solidFill>
                            <a:srgbClr val="000000"/>
                          </a:solidFill>
                          <a:latin typeface="Arial Narrow" pitchFamily="34" charset="0"/>
                        </a:rPr>
                        <a:t>17</a:t>
                      </a:r>
                      <a:endParaRPr lang="en-US" sz="1500" b="1" i="0" u="none" strike="noStrike" dirty="0">
                        <a:solidFill>
                          <a:srgbClr val="000000"/>
                        </a:solidFill>
                        <a:latin typeface="Arial Narrow" pitchFamily="34" charset="0"/>
                      </a:endParaRPr>
                    </a:p>
                  </a:txBody>
                  <a:tcPr marL="4734" marT="4734"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t"/>
                      <a:r>
                        <a:rPr lang="en-US" sz="1500" b="1" i="0" u="none" strike="noStrike">
                          <a:solidFill>
                            <a:srgbClr val="000000"/>
                          </a:solidFill>
                          <a:latin typeface="Arial Narrow" pitchFamily="34" charset="0"/>
                        </a:rPr>
                        <a:t>Kota Sawahlunto</a:t>
                      </a: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835,50</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986,25</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1.125,75 </a:t>
                      </a:r>
                    </a:p>
                  </a:txBody>
                  <a:tcPr marL="8112" marR="8112" marT="81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1.002,27</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1.211,39</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1.611,50 </a:t>
                      </a:r>
                    </a:p>
                  </a:txBody>
                  <a:tcPr marL="8112" marR="8112" marT="8112" marB="0" anchor="b">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r>
              <a:tr h="233352">
                <a:tc>
                  <a:txBody>
                    <a:bodyPr/>
                    <a:lstStyle/>
                    <a:p>
                      <a:pPr algn="ctr" fontAlgn="t"/>
                      <a:r>
                        <a:rPr lang="en-US" sz="1500" b="1" i="0" u="none" strike="noStrike" dirty="0" smtClean="0">
                          <a:solidFill>
                            <a:srgbClr val="000000"/>
                          </a:solidFill>
                          <a:latin typeface="Arial Narrow" pitchFamily="34" charset="0"/>
                        </a:rPr>
                        <a:t>18</a:t>
                      </a:r>
                      <a:endParaRPr lang="en-US" sz="1500" b="1" i="0" u="none" strike="noStrike" dirty="0">
                        <a:solidFill>
                          <a:srgbClr val="000000"/>
                        </a:solidFill>
                        <a:latin typeface="Arial Narrow" pitchFamily="34" charset="0"/>
                      </a:endParaRPr>
                    </a:p>
                  </a:txBody>
                  <a:tcPr marL="4734" marT="4734"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t"/>
                      <a:r>
                        <a:rPr lang="en-US" sz="1500" b="1" i="0" u="none" strike="noStrike">
                          <a:solidFill>
                            <a:srgbClr val="000000"/>
                          </a:solidFill>
                          <a:latin typeface="Arial Narrow" pitchFamily="34" charset="0"/>
                        </a:rPr>
                        <a:t>Kota Solok</a:t>
                      </a: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714,86</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1.024,36</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1.054,79 </a:t>
                      </a:r>
                    </a:p>
                  </a:txBody>
                  <a:tcPr marL="8112" marR="8112" marT="81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1.153,98</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1.549,55</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1.437,30 </a:t>
                      </a:r>
                    </a:p>
                  </a:txBody>
                  <a:tcPr marL="8112" marR="8112" marT="8112" marB="0" anchor="b">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2"/>
                    </a:solidFill>
                  </a:tcPr>
                </a:tc>
              </a:tr>
              <a:tr h="233352">
                <a:tc>
                  <a:txBody>
                    <a:bodyPr/>
                    <a:lstStyle/>
                    <a:p>
                      <a:pPr algn="ctr" fontAlgn="t"/>
                      <a:r>
                        <a:rPr lang="en-US" sz="1500" b="1" i="0" u="none" strike="noStrike" dirty="0" smtClean="0">
                          <a:solidFill>
                            <a:srgbClr val="000000"/>
                          </a:solidFill>
                          <a:latin typeface="Arial Narrow" pitchFamily="34" charset="0"/>
                        </a:rPr>
                        <a:t>19</a:t>
                      </a:r>
                      <a:endParaRPr lang="en-US" sz="1500" b="1" i="0" u="none" strike="noStrike" dirty="0">
                        <a:solidFill>
                          <a:srgbClr val="000000"/>
                        </a:solidFill>
                        <a:latin typeface="Arial Narrow" pitchFamily="34" charset="0"/>
                      </a:endParaRPr>
                    </a:p>
                  </a:txBody>
                  <a:tcPr marL="4734" marT="4734"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bg2"/>
                    </a:solidFill>
                  </a:tcPr>
                </a:tc>
                <a:tc>
                  <a:txBody>
                    <a:bodyPr/>
                    <a:lstStyle/>
                    <a:p>
                      <a:pPr algn="l" fontAlgn="t"/>
                      <a:r>
                        <a:rPr lang="en-US" sz="1500" b="1" i="0" u="none" strike="noStrike">
                          <a:solidFill>
                            <a:srgbClr val="000000"/>
                          </a:solidFill>
                          <a:latin typeface="Arial Narrow" pitchFamily="34" charset="0"/>
                        </a:rPr>
                        <a:t>Kota Pariaman</a:t>
                      </a: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662,12</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1.589,77</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990,69 </a:t>
                      </a:r>
                    </a:p>
                  </a:txBody>
                  <a:tcPr marL="8112" marR="8112" marT="81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bg2"/>
                    </a:solidFill>
                  </a:tcPr>
                </a:tc>
                <a:tc>
                  <a:txBody>
                    <a:bodyPr/>
                    <a:lstStyle/>
                    <a:p>
                      <a:pPr algn="r" fontAlgn="t"/>
                      <a:r>
                        <a:rPr lang="en-US" sz="1500" b="1" i="0" u="none" strike="noStrike" dirty="0" smtClean="0">
                          <a:solidFill>
                            <a:srgbClr val="000000"/>
                          </a:solidFill>
                          <a:latin typeface="Arial Narrow" pitchFamily="34" charset="0"/>
                        </a:rPr>
                        <a:t>1.112,16</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bg2"/>
                    </a:solidFill>
                  </a:tcPr>
                </a:tc>
                <a:tc>
                  <a:txBody>
                    <a:bodyPr/>
                    <a:lstStyle/>
                    <a:p>
                      <a:pPr algn="r" fontAlgn="t"/>
                      <a:r>
                        <a:rPr lang="id-ID" sz="1500" b="1" i="0" u="none" strike="noStrike" dirty="0" smtClean="0">
                          <a:solidFill>
                            <a:srgbClr val="000000"/>
                          </a:solidFill>
                          <a:latin typeface="Arial Narrow" pitchFamily="34" charset="0"/>
                        </a:rPr>
                        <a:t>1.182,53</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bg2"/>
                    </a:solidFill>
                  </a:tcPr>
                </a:tc>
                <a:tc>
                  <a:txBody>
                    <a:bodyPr/>
                    <a:lstStyle/>
                    <a:p>
                      <a:pPr algn="l" fontAlgn="b"/>
                      <a:r>
                        <a:rPr lang="en-US" sz="1500" b="1" i="0" u="none" strike="noStrike" dirty="0">
                          <a:solidFill>
                            <a:srgbClr val="000000"/>
                          </a:solidFill>
                          <a:latin typeface="Arial Narrow"/>
                        </a:rPr>
                        <a:t>    1.840,98 </a:t>
                      </a:r>
                    </a:p>
                  </a:txBody>
                  <a:tcPr marL="8112" marR="8112" marT="8112" marB="0" anchor="b">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bg2"/>
                    </a:solidFill>
                  </a:tcPr>
                </a:tc>
              </a:tr>
              <a:tr h="233352">
                <a:tc gridSpan="2">
                  <a:txBody>
                    <a:bodyPr/>
                    <a:lstStyle/>
                    <a:p>
                      <a:pPr algn="ctr" fontAlgn="t"/>
                      <a:r>
                        <a:rPr lang="en-US" sz="1500" b="1" i="0" u="none" strike="noStrike" dirty="0" err="1">
                          <a:solidFill>
                            <a:srgbClr val="000000"/>
                          </a:solidFill>
                          <a:latin typeface="Arial Narrow" pitchFamily="34" charset="0"/>
                        </a:rPr>
                        <a:t>Jumlah</a:t>
                      </a:r>
                      <a:endParaRPr lang="en-US" sz="1500" b="1" i="0" u="none" strike="noStrike" dirty="0">
                        <a:solidFill>
                          <a:srgbClr val="000000"/>
                        </a:solidFill>
                        <a:latin typeface="Arial Narrow" pitchFamily="34" charset="0"/>
                      </a:endParaRPr>
                    </a:p>
                  </a:txBody>
                  <a:tcPr marL="4734" marT="4734"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hMerge="1">
                  <a:txBody>
                    <a:bodyPr/>
                    <a:lstStyle/>
                    <a:p>
                      <a:endParaRPr lang="en-US"/>
                    </a:p>
                  </a:txBody>
                  <a:tcPr/>
                </a:tc>
                <a:tc>
                  <a:txBody>
                    <a:bodyPr/>
                    <a:lstStyle/>
                    <a:p>
                      <a:pPr algn="r" fontAlgn="t"/>
                      <a:r>
                        <a:rPr lang="en-US" sz="1500" b="1" i="0" u="none" strike="noStrike" dirty="0" smtClean="0">
                          <a:solidFill>
                            <a:srgbClr val="000000"/>
                          </a:solidFill>
                          <a:latin typeface="Arial Narrow" pitchFamily="34" charset="0"/>
                        </a:rPr>
                        <a:t>17.082,10 </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r" fontAlgn="t"/>
                      <a:r>
                        <a:rPr lang="id-ID" sz="1500" b="1" i="0" u="none" strike="noStrike" dirty="0" smtClean="0">
                          <a:solidFill>
                            <a:srgbClr val="000000"/>
                          </a:solidFill>
                          <a:latin typeface="Arial Narrow" pitchFamily="34" charset="0"/>
                        </a:rPr>
                        <a:t>24.038,56</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r" fontAlgn="t"/>
                      <a:r>
                        <a:rPr lang="en-US" sz="1500" b="1" i="0" u="none" strike="noStrike" dirty="0" smtClean="0">
                          <a:solidFill>
                            <a:srgbClr val="000000"/>
                          </a:solidFill>
                          <a:latin typeface="Arial Narrow"/>
                        </a:rPr>
                        <a:t>24.094,31</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r" fontAlgn="t"/>
                      <a:r>
                        <a:rPr lang="en-US" sz="1500" b="1" i="0" u="none" strike="noStrike" dirty="0" smtClean="0">
                          <a:solidFill>
                            <a:srgbClr val="000000"/>
                          </a:solidFill>
                          <a:latin typeface="Arial Narrow" pitchFamily="34" charset="0"/>
                        </a:rPr>
                        <a:t>18.408,23 </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r" fontAlgn="t"/>
                      <a:r>
                        <a:rPr lang="id-ID" sz="1500" b="1" i="0" u="none" strike="noStrike" dirty="0" smtClean="0">
                          <a:solidFill>
                            <a:srgbClr val="000000"/>
                          </a:solidFill>
                          <a:latin typeface="Arial Narrow" pitchFamily="34" charset="0"/>
                        </a:rPr>
                        <a:t>20.752,33</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r" fontAlgn="t"/>
                      <a:r>
                        <a:rPr lang="en-US" sz="1500" b="1" i="0" u="none" strike="noStrike" dirty="0" smtClean="0">
                          <a:solidFill>
                            <a:srgbClr val="000000"/>
                          </a:solidFill>
                          <a:latin typeface="Arial Narrow"/>
                        </a:rPr>
                        <a:t>32.850,57</a:t>
                      </a:r>
                      <a:endParaRPr lang="en-US" sz="1500" b="1" i="0" u="none" strike="noStrike" dirty="0">
                        <a:solidFill>
                          <a:srgbClr val="000000"/>
                        </a:solidFill>
                        <a:latin typeface="Arial Narrow" pitchFamily="34" charset="0"/>
                      </a:endParaRPr>
                    </a:p>
                  </a:txBody>
                  <a:tcPr marL="4734" marT="4734" marB="0">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r>
            </a:tbl>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193708-70A4-4E9F-A43D-16783D8BD4DD}" type="slidenum">
              <a:rPr lang="id-ID">
                <a:solidFill>
                  <a:prstClr val="black"/>
                </a:solidFill>
              </a:rPr>
              <a:pPr/>
              <a:t>45</a:t>
            </a:fld>
            <a:endParaRPr lang="id-ID">
              <a:solidFill>
                <a:prstClr val="black"/>
              </a:solidFill>
            </a:endParaRPr>
          </a:p>
        </p:txBody>
      </p:sp>
      <p:sp>
        <p:nvSpPr>
          <p:cNvPr id="17" name="Rounded Rectangle 16"/>
          <p:cNvSpPr/>
          <p:nvPr/>
        </p:nvSpPr>
        <p:spPr>
          <a:xfrm>
            <a:off x="2071671" y="214292"/>
            <a:ext cx="4572032" cy="771963"/>
          </a:xfrm>
          <a:prstGeom prst="roundRect">
            <a:avLst>
              <a:gd name="adj" fmla="val 50000"/>
            </a:avLst>
          </a:prstGeom>
          <a:gradFill>
            <a:gsLst>
              <a:gs pos="0">
                <a:schemeClr val="accent5">
                  <a:tint val="50000"/>
                  <a:satMod val="300000"/>
                </a:schemeClr>
              </a:gs>
              <a:gs pos="0">
                <a:schemeClr val="accent5">
                  <a:tint val="37000"/>
                  <a:satMod val="300000"/>
                </a:schemeClr>
              </a:gs>
              <a:gs pos="63000">
                <a:schemeClr val="accent5">
                  <a:tint val="15000"/>
                  <a:satMod val="350000"/>
                </a:schemeClr>
              </a:gs>
            </a:gsLst>
          </a:gradFill>
          <a:ln w="28575"/>
        </p:spPr>
        <p:style>
          <a:lnRef idx="1">
            <a:schemeClr val="accent5"/>
          </a:lnRef>
          <a:fillRef idx="2">
            <a:schemeClr val="accent5"/>
          </a:fillRef>
          <a:effectRef idx="1">
            <a:schemeClr val="accent5"/>
          </a:effectRef>
          <a:fontRef idx="minor">
            <a:schemeClr val="dk1"/>
          </a:fontRef>
        </p:style>
        <p:txBody>
          <a:bodyPr rtlCol="0" anchor="ctr"/>
          <a:lstStyle/>
          <a:p>
            <a:pPr algn="ctr"/>
            <a:endParaRPr lang="id-ID" sz="2400" dirty="0">
              <a:solidFill>
                <a:prstClr val="black"/>
              </a:solidFill>
            </a:endParaRPr>
          </a:p>
        </p:txBody>
      </p:sp>
      <p:sp>
        <p:nvSpPr>
          <p:cNvPr id="6" name="TextBox 5"/>
          <p:cNvSpPr txBox="1"/>
          <p:nvPr/>
        </p:nvSpPr>
        <p:spPr>
          <a:xfrm>
            <a:off x="1142977" y="279913"/>
            <a:ext cx="6500858" cy="720197"/>
          </a:xfrm>
          <a:prstGeom prst="rect">
            <a:avLst/>
          </a:prstGeom>
          <a:noFill/>
        </p:spPr>
        <p:txBody>
          <a:bodyPr wrap="square" rtlCol="0">
            <a:spAutoFit/>
          </a:bodyPr>
          <a:lstStyle/>
          <a:p>
            <a:pPr algn="ctr">
              <a:lnSpc>
                <a:spcPct val="85000"/>
              </a:lnSpc>
            </a:pPr>
            <a:r>
              <a:rPr lang="id-ID" sz="2400" b="1" dirty="0" smtClean="0"/>
              <a:t>PERKEMBANGAN </a:t>
            </a:r>
          </a:p>
          <a:p>
            <a:pPr algn="ctr">
              <a:lnSpc>
                <a:spcPct val="85000"/>
              </a:lnSpc>
            </a:pPr>
            <a:r>
              <a:rPr lang="id-ID" sz="2400" b="1" dirty="0" smtClean="0"/>
              <a:t>DOKUMEN AMPL DAN PPSP</a:t>
            </a:r>
            <a:endParaRPr lang="id-ID" sz="2400" b="1" dirty="0"/>
          </a:p>
        </p:txBody>
      </p:sp>
      <p:graphicFrame>
        <p:nvGraphicFramePr>
          <p:cNvPr id="7" name="Table 6"/>
          <p:cNvGraphicFramePr>
            <a:graphicFrameLocks noGrp="1"/>
          </p:cNvGraphicFramePr>
          <p:nvPr/>
        </p:nvGraphicFramePr>
        <p:xfrm>
          <a:off x="214284" y="1073438"/>
          <a:ext cx="8715436" cy="5241746"/>
        </p:xfrm>
        <a:graphic>
          <a:graphicData uri="http://schemas.openxmlformats.org/drawingml/2006/table">
            <a:tbl>
              <a:tblPr/>
              <a:tblGrid>
                <a:gridCol w="357189"/>
                <a:gridCol w="1643075"/>
                <a:gridCol w="1000131"/>
                <a:gridCol w="1214446"/>
                <a:gridCol w="1143009"/>
                <a:gridCol w="714380"/>
                <a:gridCol w="714380"/>
                <a:gridCol w="785818"/>
                <a:gridCol w="1143008"/>
              </a:tblGrid>
              <a:tr h="334466">
                <a:tc>
                  <a:txBody>
                    <a:bodyPr/>
                    <a:lstStyle/>
                    <a:p>
                      <a:pPr algn="ctr">
                        <a:spcAft>
                          <a:spcPts val="0"/>
                        </a:spcAft>
                      </a:pPr>
                      <a:r>
                        <a:rPr lang="en-US" sz="1400" b="1" dirty="0">
                          <a:latin typeface="Arial Narrow"/>
                          <a:ea typeface="Times New Roman"/>
                          <a:cs typeface="Times New Roman"/>
                        </a:rPr>
                        <a:t>No</a:t>
                      </a:r>
                      <a:endParaRPr lang="id-ID" sz="1400" dirty="0">
                        <a:latin typeface="Times New Roman"/>
                        <a:ea typeface="Times New Roman"/>
                        <a:cs typeface="Times New Roman"/>
                      </a:endParaRPr>
                    </a:p>
                  </a:txBody>
                  <a:tcPr marL="27432" marR="48000"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en-US" sz="1400" b="1">
                          <a:latin typeface="Arial Narrow"/>
                          <a:ea typeface="Times New Roman"/>
                          <a:cs typeface="Times New Roman"/>
                        </a:rPr>
                        <a:t>Kabupaten/Kota</a:t>
                      </a:r>
                      <a:endParaRPr lang="id-ID" sz="1400">
                        <a:latin typeface="Times New Roman"/>
                        <a:ea typeface="Times New Roman"/>
                        <a:cs typeface="Times New Roman"/>
                      </a:endParaRPr>
                    </a:p>
                  </a:txBody>
                  <a:tcPr marL="27432"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en-US" sz="1400" b="1">
                          <a:latin typeface="Arial Narrow"/>
                          <a:ea typeface="Times New Roman"/>
                          <a:cs typeface="Times New Roman"/>
                        </a:rPr>
                        <a:t>RPJMD</a:t>
                      </a:r>
                      <a:endParaRPr lang="id-ID" sz="1400">
                        <a:latin typeface="Times New Roman"/>
                        <a:ea typeface="Times New Roman"/>
                        <a:cs typeface="Times New Roman"/>
                      </a:endParaRPr>
                    </a:p>
                  </a:txBody>
                  <a:tcPr marL="27432"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en-US" sz="1400" b="1">
                          <a:latin typeface="Arial Narrow"/>
                          <a:ea typeface="Times New Roman"/>
                          <a:cs typeface="Times New Roman"/>
                        </a:rPr>
                        <a:t>Renstra AMPL</a:t>
                      </a:r>
                      <a:endParaRPr lang="id-ID" sz="1400">
                        <a:latin typeface="Times New Roman"/>
                        <a:ea typeface="Times New Roman"/>
                        <a:cs typeface="Times New Roman"/>
                      </a:endParaRPr>
                    </a:p>
                  </a:txBody>
                  <a:tcPr marL="27432"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en-US" sz="1400" b="1">
                          <a:latin typeface="Arial Narrow"/>
                          <a:ea typeface="Times New Roman"/>
                          <a:cs typeface="Times New Roman"/>
                        </a:rPr>
                        <a:t>RAD AMPL</a:t>
                      </a:r>
                      <a:endParaRPr lang="id-ID" sz="1400">
                        <a:latin typeface="Times New Roman"/>
                        <a:ea typeface="Times New Roman"/>
                        <a:cs typeface="Times New Roman"/>
                      </a:endParaRPr>
                    </a:p>
                  </a:txBody>
                  <a:tcPr marL="27432"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id-ID" sz="1400" b="1" dirty="0" smtClean="0">
                          <a:latin typeface="Arial Narrow"/>
                          <a:ea typeface="Times New Roman"/>
                          <a:cs typeface="Times New Roman"/>
                        </a:rPr>
                        <a:t>BPS</a:t>
                      </a:r>
                      <a:endParaRPr lang="id-ID" sz="1400" dirty="0">
                        <a:latin typeface="Times New Roman"/>
                        <a:ea typeface="Times New Roman"/>
                        <a:cs typeface="Times New Roman"/>
                      </a:endParaRPr>
                    </a:p>
                  </a:txBody>
                  <a:tcPr marL="27432"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en-US" sz="1400" b="1">
                          <a:latin typeface="Arial Narrow"/>
                          <a:ea typeface="Times New Roman"/>
                          <a:cs typeface="Times New Roman"/>
                        </a:rPr>
                        <a:t>SSK</a:t>
                      </a:r>
                      <a:endParaRPr lang="id-ID" sz="1400">
                        <a:latin typeface="Times New Roman"/>
                        <a:ea typeface="Times New Roman"/>
                        <a:cs typeface="Times New Roman"/>
                      </a:endParaRPr>
                    </a:p>
                  </a:txBody>
                  <a:tcPr marL="27432"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en-US" sz="1400" b="1">
                          <a:latin typeface="Arial Narrow"/>
                          <a:ea typeface="Times New Roman"/>
                          <a:cs typeface="Times New Roman"/>
                        </a:rPr>
                        <a:t>MP</a:t>
                      </a:r>
                      <a:endParaRPr lang="id-ID" sz="1400">
                        <a:latin typeface="Times New Roman"/>
                        <a:ea typeface="Times New Roman"/>
                        <a:cs typeface="Times New Roman"/>
                      </a:endParaRPr>
                    </a:p>
                  </a:txBody>
                  <a:tcPr marL="27432" marR="48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id-ID" sz="1400" b="1" dirty="0" smtClean="0">
                          <a:latin typeface="Times New Roman"/>
                          <a:ea typeface="Times New Roman"/>
                          <a:cs typeface="Times New Roman"/>
                        </a:rPr>
                        <a:t>Pokja AMPL</a:t>
                      </a:r>
                      <a:endParaRPr lang="id-ID" sz="1400" b="1" dirty="0">
                        <a:latin typeface="Times New Roman"/>
                        <a:ea typeface="Times New Roman"/>
                        <a:cs typeface="Times New Roman"/>
                      </a:endParaRPr>
                    </a:p>
                  </a:txBody>
                  <a:tcPr marL="27432" marR="4800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411807">
                <a:tc>
                  <a:txBody>
                    <a:bodyPr/>
                    <a:lstStyle/>
                    <a:p>
                      <a:pPr algn="ctr">
                        <a:spcAft>
                          <a:spcPts val="0"/>
                        </a:spcAft>
                      </a:pPr>
                      <a:r>
                        <a:rPr lang="en-US" sz="1400" b="1" dirty="0">
                          <a:latin typeface="Arial Narrow"/>
                          <a:ea typeface="Times New Roman"/>
                          <a:cs typeface="Times New Roman"/>
                        </a:rPr>
                        <a:t>1</a:t>
                      </a:r>
                      <a:endParaRPr lang="id-ID" sz="1400" b="1" dirty="0">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dirty="0" err="1">
                          <a:latin typeface="Arial Narrow"/>
                          <a:ea typeface="Times New Roman"/>
                          <a:cs typeface="Times New Roman"/>
                        </a:rPr>
                        <a:t>Provinsi</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a:latin typeface="Arial Narrow"/>
                          <a:ea typeface="Times New Roman"/>
                          <a:cs typeface="Times New Roman"/>
                        </a:rPr>
                        <a:t>2010-2015</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smtClean="0">
                          <a:latin typeface="Arial Narrow"/>
                          <a:ea typeface="Times New Roman"/>
                          <a:cs typeface="Times New Roman"/>
                        </a:rPr>
                        <a:t>20</a:t>
                      </a:r>
                      <a:r>
                        <a:rPr lang="id-ID" sz="1400" b="1" dirty="0" smtClean="0">
                          <a:latin typeface="Arial Narrow"/>
                          <a:ea typeface="Times New Roman"/>
                          <a:cs typeface="Times New Roman"/>
                        </a:rPr>
                        <a:t>11</a:t>
                      </a:r>
                      <a:r>
                        <a:rPr lang="en-US" sz="1400" b="1" dirty="0" smtClean="0">
                          <a:latin typeface="Arial Narrow"/>
                          <a:ea typeface="Times New Roman"/>
                          <a:cs typeface="Times New Roman"/>
                        </a:rPr>
                        <a:t>-201</a:t>
                      </a:r>
                      <a:r>
                        <a:rPr lang="id-ID" sz="1400" b="1" dirty="0" smtClean="0">
                          <a:latin typeface="Arial Narrow"/>
                          <a:ea typeface="Times New Roman"/>
                          <a:cs typeface="Times New Roman"/>
                        </a:rPr>
                        <a:t>5</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a:latin typeface="Arial Narrow"/>
                          <a:ea typeface="Times New Roman"/>
                          <a:cs typeface="Times New Roman"/>
                        </a:rPr>
                        <a:t>RAD MDGs 2011-2015</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a:latin typeface="Arial Narrow"/>
                          <a:ea typeface="Times New Roman"/>
                          <a:cs typeface="Times New Roman"/>
                        </a:rPr>
                        <a:t>-</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a:latin typeface="Arial Narrow"/>
                          <a:ea typeface="Times New Roman"/>
                          <a:cs typeface="Times New Roman"/>
                        </a:rPr>
                        <a:t>-</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a:latin typeface="Arial Narrow"/>
                          <a:ea typeface="Times New Roman"/>
                          <a:cs typeface="Times New Roman"/>
                        </a:rPr>
                        <a:t>-</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Times New Roman" pitchFamily="18" charset="0"/>
                          <a:ea typeface="Times New Roman"/>
                          <a:cs typeface="Times New Roman" pitchFamily="18" charset="0"/>
                        </a:rPr>
                        <a:t>V</a:t>
                      </a:r>
                      <a:endParaRPr lang="en-US"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5903">
                <a:tc>
                  <a:txBody>
                    <a:bodyPr/>
                    <a:lstStyle/>
                    <a:p>
                      <a:pPr algn="ctr">
                        <a:spcAft>
                          <a:spcPts val="0"/>
                        </a:spcAft>
                      </a:pPr>
                      <a:endParaRPr lang="id-ID" sz="1400" b="1" dirty="0">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r>
                        <a:rPr lang="en-US" sz="1400" b="1" dirty="0">
                          <a:solidFill>
                            <a:srgbClr val="C00000"/>
                          </a:solidFill>
                          <a:latin typeface="Arial Narrow"/>
                          <a:ea typeface="Times New Roman"/>
                          <a:cs typeface="Times New Roman"/>
                        </a:rPr>
                        <a:t>KOTA :</a:t>
                      </a:r>
                      <a:endParaRPr lang="id-ID" sz="1400" b="1" dirty="0">
                        <a:solidFill>
                          <a:srgbClr val="C00000"/>
                        </a:solidFill>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endParaRPr lang="id-ID"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r>
              <a:tr h="205903">
                <a:tc>
                  <a:txBody>
                    <a:bodyPr/>
                    <a:lstStyle/>
                    <a:p>
                      <a:pPr algn="ctr">
                        <a:spcAft>
                          <a:spcPts val="0"/>
                        </a:spcAft>
                      </a:pPr>
                      <a:r>
                        <a:rPr lang="en-US" sz="1400" b="1" dirty="0">
                          <a:latin typeface="Arial Narrow"/>
                          <a:ea typeface="Times New Roman"/>
                          <a:cs typeface="Times New Roman"/>
                        </a:rPr>
                        <a:t>2</a:t>
                      </a:r>
                      <a:endParaRPr lang="id-ID" sz="1400" b="1" dirty="0">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dirty="0">
                          <a:latin typeface="Arial Narrow"/>
                          <a:ea typeface="Times New Roman"/>
                          <a:cs typeface="Times New Roman"/>
                        </a:rPr>
                        <a:t>Kota Padang</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Arial Narrow"/>
                          <a:ea typeface="Times New Roman"/>
                          <a:cs typeface="Times New Roman"/>
                        </a:rPr>
                        <a:t>2014-2019</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a:latin typeface="Arial Narrow"/>
                          <a:ea typeface="Times New Roman"/>
                          <a:cs typeface="Times New Roman"/>
                        </a:rPr>
                        <a:t>-</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2009</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2010</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Arial Narrow"/>
                          <a:ea typeface="Times New Roman"/>
                          <a:cs typeface="Times New Roman"/>
                        </a:rPr>
                        <a:t>2012</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Times New Roman" pitchFamily="18" charset="0"/>
                          <a:ea typeface="Times New Roman"/>
                          <a:cs typeface="Times New Roman" pitchFamily="18" charset="0"/>
                        </a:rPr>
                        <a:t>V</a:t>
                      </a:r>
                      <a:endParaRPr lang="id-ID"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5903">
                <a:tc>
                  <a:txBody>
                    <a:bodyPr/>
                    <a:lstStyle/>
                    <a:p>
                      <a:pPr algn="ctr">
                        <a:spcAft>
                          <a:spcPts val="0"/>
                        </a:spcAft>
                      </a:pPr>
                      <a:r>
                        <a:rPr lang="en-US" sz="1400" b="1">
                          <a:latin typeface="Arial Narrow"/>
                          <a:ea typeface="Times New Roman"/>
                          <a:cs typeface="Times New Roman"/>
                        </a:rPr>
                        <a:t>3</a:t>
                      </a:r>
                      <a:endParaRPr lang="id-ID" sz="1400" b="1">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r>
                        <a:rPr lang="en-US" sz="1400" b="1">
                          <a:latin typeface="Arial Narrow"/>
                          <a:ea typeface="Times New Roman"/>
                          <a:cs typeface="Times New Roman"/>
                        </a:rPr>
                        <a:t>Kota Pariaman</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Arial Narrow"/>
                          <a:ea typeface="Times New Roman"/>
                          <a:cs typeface="Times New Roman"/>
                        </a:rPr>
                        <a:t>2013-2018</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a:latin typeface="Arial Narrow"/>
                          <a:ea typeface="Times New Roman"/>
                          <a:cs typeface="Times New Roman"/>
                        </a:rPr>
                        <a:t>-</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a:latin typeface="Arial Narrow"/>
                          <a:ea typeface="Times New Roman"/>
                          <a:cs typeface="Times New Roman"/>
                        </a:rPr>
                        <a:t>Draft</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a:latin typeface="Arial Narrow"/>
                          <a:ea typeface="Times New Roman"/>
                          <a:cs typeface="Times New Roman"/>
                        </a:rPr>
                        <a:t>2011</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a:latin typeface="Arial Narrow"/>
                          <a:ea typeface="Times New Roman"/>
                          <a:cs typeface="Times New Roman"/>
                        </a:rPr>
                        <a:t>2011</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Arial Narrow"/>
                          <a:ea typeface="Times New Roman"/>
                          <a:cs typeface="Times New Roman"/>
                        </a:rPr>
                        <a:t>2012</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Times New Roman" pitchFamily="18" charset="0"/>
                          <a:ea typeface="Times New Roman"/>
                          <a:cs typeface="Times New Roman" pitchFamily="18" charset="0"/>
                        </a:rPr>
                        <a:t>V</a:t>
                      </a:r>
                      <a:endParaRPr lang="id-ID"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r>
              <a:tr h="205903">
                <a:tc>
                  <a:txBody>
                    <a:bodyPr/>
                    <a:lstStyle/>
                    <a:p>
                      <a:pPr algn="ctr">
                        <a:spcAft>
                          <a:spcPts val="0"/>
                        </a:spcAft>
                      </a:pPr>
                      <a:r>
                        <a:rPr lang="en-US" sz="1400" b="1" dirty="0">
                          <a:latin typeface="Arial Narrow"/>
                          <a:ea typeface="Times New Roman"/>
                          <a:cs typeface="Times New Roman"/>
                        </a:rPr>
                        <a:t>4</a:t>
                      </a:r>
                      <a:endParaRPr lang="id-ID" sz="1400" b="1" dirty="0">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dirty="0">
                          <a:latin typeface="Arial Narrow"/>
                          <a:ea typeface="Times New Roman"/>
                          <a:cs typeface="Times New Roman"/>
                        </a:rPr>
                        <a:t>Kota Padang </a:t>
                      </a:r>
                      <a:r>
                        <a:rPr lang="en-US" sz="1400" b="1" dirty="0" err="1">
                          <a:latin typeface="Arial Narrow"/>
                          <a:ea typeface="Times New Roman"/>
                          <a:cs typeface="Times New Roman"/>
                        </a:rPr>
                        <a:t>Panjang</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Arial Narrow"/>
                          <a:ea typeface="Times New Roman"/>
                          <a:cs typeface="Times New Roman"/>
                        </a:rPr>
                        <a:t>2013-2018</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a:latin typeface="Arial Narrow"/>
                          <a:ea typeface="Times New Roman"/>
                          <a:cs typeface="Times New Roman"/>
                        </a:rPr>
                        <a:t>-</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Arial Narrow"/>
                          <a:ea typeface="Times New Roman"/>
                          <a:cs typeface="Times New Roman"/>
                        </a:rPr>
                        <a:t>2013</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Arial Narrow"/>
                          <a:ea typeface="Times New Roman"/>
                          <a:cs typeface="Times New Roman"/>
                        </a:rPr>
                        <a:t>2013</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Arial Narrow"/>
                          <a:ea typeface="Times New Roman"/>
                          <a:cs typeface="Times New Roman"/>
                        </a:rPr>
                        <a:t>2014</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Times New Roman" pitchFamily="18" charset="0"/>
                          <a:ea typeface="Times New Roman"/>
                          <a:cs typeface="Times New Roman" pitchFamily="18" charset="0"/>
                        </a:rPr>
                        <a:t>V</a:t>
                      </a:r>
                      <a:endParaRPr lang="en-US"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5903">
                <a:tc>
                  <a:txBody>
                    <a:bodyPr/>
                    <a:lstStyle/>
                    <a:p>
                      <a:pPr algn="ctr">
                        <a:spcAft>
                          <a:spcPts val="0"/>
                        </a:spcAft>
                      </a:pPr>
                      <a:r>
                        <a:rPr lang="en-US" sz="1400" b="1">
                          <a:latin typeface="Arial Narrow"/>
                          <a:ea typeface="Times New Roman"/>
                          <a:cs typeface="Times New Roman"/>
                        </a:rPr>
                        <a:t>5</a:t>
                      </a:r>
                      <a:endParaRPr lang="id-ID" sz="1400" b="1">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r>
                        <a:rPr lang="en-US" sz="1400" b="1">
                          <a:latin typeface="Arial Narrow"/>
                          <a:ea typeface="Times New Roman"/>
                          <a:cs typeface="Times New Roman"/>
                        </a:rPr>
                        <a:t>Kota Bukittinggi</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en-US" sz="1400" b="1" dirty="0">
                          <a:latin typeface="Arial Narrow"/>
                          <a:ea typeface="Times New Roman"/>
                          <a:cs typeface="Times New Roman"/>
                        </a:rPr>
                        <a:t>2010-2015</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a:latin typeface="Arial Narrow"/>
                          <a:ea typeface="Times New Roman"/>
                          <a:cs typeface="Times New Roman"/>
                        </a:rPr>
                        <a:t>200</a:t>
                      </a:r>
                      <a:r>
                        <a:rPr lang="en-US" sz="1400" b="1" dirty="0">
                          <a:latin typeface="Arial Narrow"/>
                          <a:ea typeface="Times New Roman"/>
                          <a:cs typeface="Times New Roman"/>
                        </a:rPr>
                        <a:t>8</a:t>
                      </a:r>
                      <a:r>
                        <a:rPr lang="id-ID" sz="1400" b="1" dirty="0">
                          <a:latin typeface="Arial Narrow"/>
                          <a:ea typeface="Times New Roman"/>
                          <a:cs typeface="Times New Roman"/>
                        </a:rPr>
                        <a:t>-201</a:t>
                      </a:r>
                      <a:r>
                        <a:rPr lang="en-US" sz="1400" b="1" dirty="0">
                          <a:latin typeface="Arial Narrow"/>
                          <a:ea typeface="Times New Roman"/>
                          <a:cs typeface="Times New Roman"/>
                        </a:rPr>
                        <a:t>3</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a:latin typeface="Arial Narrow"/>
                          <a:ea typeface="Times New Roman"/>
                          <a:cs typeface="Times New Roman"/>
                        </a:rPr>
                        <a:t>Draft</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a:latin typeface="Arial Narrow"/>
                          <a:ea typeface="Times New Roman"/>
                          <a:cs typeface="Times New Roman"/>
                        </a:rPr>
                        <a:t>2009</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a:latin typeface="Arial Narrow"/>
                          <a:ea typeface="Times New Roman"/>
                          <a:cs typeface="Times New Roman"/>
                        </a:rPr>
                        <a:t>2009</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a:latin typeface="Arial Narrow"/>
                          <a:ea typeface="Times New Roman"/>
                          <a:cs typeface="Times New Roman"/>
                        </a:rPr>
                        <a:t>2011-2015</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Times New Roman" pitchFamily="18" charset="0"/>
                          <a:ea typeface="Times New Roman"/>
                          <a:cs typeface="Times New Roman" pitchFamily="18" charset="0"/>
                        </a:rPr>
                        <a:t>V</a:t>
                      </a:r>
                      <a:endParaRPr lang="en-US"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r>
              <a:tr h="205903">
                <a:tc>
                  <a:txBody>
                    <a:bodyPr/>
                    <a:lstStyle/>
                    <a:p>
                      <a:pPr algn="ctr">
                        <a:spcAft>
                          <a:spcPts val="0"/>
                        </a:spcAft>
                      </a:pPr>
                      <a:r>
                        <a:rPr lang="en-US" sz="1400" b="1" dirty="0">
                          <a:latin typeface="Arial Narrow"/>
                          <a:ea typeface="Times New Roman"/>
                          <a:cs typeface="Times New Roman"/>
                        </a:rPr>
                        <a:t>6</a:t>
                      </a:r>
                      <a:endParaRPr lang="id-ID" sz="1400" b="1" dirty="0">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dirty="0">
                          <a:latin typeface="Arial Narrow"/>
                          <a:ea typeface="Times New Roman"/>
                          <a:cs typeface="Times New Roman"/>
                        </a:rPr>
                        <a:t>Kota </a:t>
                      </a:r>
                      <a:r>
                        <a:rPr lang="en-US" sz="1400" b="1" dirty="0" err="1">
                          <a:latin typeface="Arial Narrow"/>
                          <a:ea typeface="Times New Roman"/>
                          <a:cs typeface="Times New Roman"/>
                        </a:rPr>
                        <a:t>Payakumbuh</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Arial Narrow"/>
                          <a:ea typeface="Times New Roman"/>
                          <a:cs typeface="Times New Roman"/>
                        </a:rPr>
                        <a:t>2012-2017</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2011-2015 P</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2008</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2010</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2011-2015</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Times New Roman" pitchFamily="18" charset="0"/>
                          <a:ea typeface="Times New Roman"/>
                          <a:cs typeface="Times New Roman" pitchFamily="18" charset="0"/>
                        </a:rPr>
                        <a:t>V</a:t>
                      </a:r>
                      <a:endParaRPr lang="en-US"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5903">
                <a:tc>
                  <a:txBody>
                    <a:bodyPr/>
                    <a:lstStyle/>
                    <a:p>
                      <a:pPr algn="ctr">
                        <a:spcAft>
                          <a:spcPts val="0"/>
                        </a:spcAft>
                      </a:pPr>
                      <a:r>
                        <a:rPr lang="en-US" sz="1400" b="1">
                          <a:latin typeface="Arial Narrow"/>
                          <a:ea typeface="Times New Roman"/>
                          <a:cs typeface="Times New Roman"/>
                        </a:rPr>
                        <a:t>7</a:t>
                      </a:r>
                      <a:endParaRPr lang="id-ID" sz="1400" b="1">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r>
                        <a:rPr lang="en-US" sz="1400" b="1">
                          <a:latin typeface="Arial Narrow"/>
                          <a:ea typeface="Times New Roman"/>
                          <a:cs typeface="Times New Roman"/>
                        </a:rPr>
                        <a:t>Kota Solok</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en-US" sz="1400" b="1" dirty="0">
                          <a:latin typeface="Arial Narrow"/>
                          <a:ea typeface="Times New Roman"/>
                          <a:cs typeface="Times New Roman"/>
                        </a:rPr>
                        <a:t>2010-2015</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a:latin typeface="Arial Narrow"/>
                          <a:ea typeface="Times New Roman"/>
                          <a:cs typeface="Times New Roman"/>
                        </a:rPr>
                        <a:t>-</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a:latin typeface="Arial Narrow"/>
                          <a:ea typeface="Times New Roman"/>
                          <a:cs typeface="Times New Roman"/>
                        </a:rPr>
                        <a:t>-</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a:latin typeface="Arial Narrow"/>
                          <a:ea typeface="Times New Roman"/>
                          <a:cs typeface="Times New Roman"/>
                        </a:rPr>
                        <a:t>2010</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a:latin typeface="Arial Narrow"/>
                          <a:ea typeface="Times New Roman"/>
                          <a:cs typeface="Times New Roman"/>
                        </a:rPr>
                        <a:t>2011</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a:latin typeface="Arial Narrow"/>
                          <a:ea typeface="Times New Roman"/>
                          <a:cs typeface="Times New Roman"/>
                        </a:rPr>
                        <a:t>2011-2015</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Times New Roman" pitchFamily="18" charset="0"/>
                          <a:ea typeface="Times New Roman"/>
                          <a:cs typeface="Times New Roman" pitchFamily="18" charset="0"/>
                        </a:rPr>
                        <a:t>V</a:t>
                      </a:r>
                      <a:endParaRPr lang="en-US"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r>
              <a:tr h="205903">
                <a:tc>
                  <a:txBody>
                    <a:bodyPr/>
                    <a:lstStyle/>
                    <a:p>
                      <a:pPr algn="ctr">
                        <a:spcAft>
                          <a:spcPts val="0"/>
                        </a:spcAft>
                      </a:pPr>
                      <a:r>
                        <a:rPr lang="id-ID" sz="1400" b="1" dirty="0">
                          <a:latin typeface="Arial Narrow"/>
                          <a:ea typeface="Times New Roman"/>
                          <a:cs typeface="Times New Roman"/>
                        </a:rPr>
                        <a:t>8</a:t>
                      </a:r>
                      <a:endParaRPr lang="id-ID" sz="1400" b="1" dirty="0">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dirty="0">
                          <a:latin typeface="Arial Narrow"/>
                          <a:ea typeface="Times New Roman"/>
                          <a:cs typeface="Times New Roman"/>
                        </a:rPr>
                        <a:t>Kota </a:t>
                      </a:r>
                      <a:r>
                        <a:rPr lang="en-US" sz="1400" b="1" dirty="0" err="1">
                          <a:latin typeface="Arial Narrow"/>
                          <a:ea typeface="Times New Roman"/>
                          <a:cs typeface="Times New Roman"/>
                        </a:rPr>
                        <a:t>Sawahlunto</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Arial Narrow"/>
                          <a:ea typeface="Times New Roman"/>
                          <a:cs typeface="Times New Roman"/>
                        </a:rPr>
                        <a:t>2013-2018</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a:latin typeface="Arial Narrow"/>
                          <a:ea typeface="Times New Roman"/>
                          <a:cs typeface="Times New Roman"/>
                        </a:rPr>
                        <a:t>-</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Draft</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2011</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2011</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smtClean="0">
                          <a:latin typeface="Arial Narrow"/>
                          <a:ea typeface="Times New Roman"/>
                          <a:cs typeface="Times New Roman"/>
                        </a:rPr>
                        <a:t>2012</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Times New Roman" pitchFamily="18" charset="0"/>
                          <a:ea typeface="Times New Roman"/>
                          <a:cs typeface="Times New Roman" pitchFamily="18" charset="0"/>
                        </a:rPr>
                        <a:t>V</a:t>
                      </a:r>
                      <a:endParaRPr lang="id-ID"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5903">
                <a:tc>
                  <a:txBody>
                    <a:bodyPr/>
                    <a:lstStyle/>
                    <a:p>
                      <a:pPr algn="ctr">
                        <a:spcAft>
                          <a:spcPts val="0"/>
                        </a:spcAft>
                      </a:pPr>
                      <a:endParaRPr lang="id-ID" sz="1400" b="1">
                        <a:solidFill>
                          <a:srgbClr val="C00000"/>
                        </a:solidFill>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r>
                        <a:rPr lang="en-US" sz="1400" b="1" dirty="0">
                          <a:solidFill>
                            <a:srgbClr val="C00000"/>
                          </a:solidFill>
                          <a:latin typeface="Arial Narrow"/>
                          <a:ea typeface="Times New Roman"/>
                          <a:cs typeface="Times New Roman"/>
                        </a:rPr>
                        <a:t>KABUPATEN :</a:t>
                      </a:r>
                      <a:endParaRPr lang="id-ID" sz="1400" b="1" dirty="0">
                        <a:solidFill>
                          <a:srgbClr val="C00000"/>
                        </a:solidFill>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endParaRPr lang="id-ID"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r>
              <a:tr h="205903">
                <a:tc>
                  <a:txBody>
                    <a:bodyPr/>
                    <a:lstStyle/>
                    <a:p>
                      <a:pPr algn="ctr">
                        <a:spcAft>
                          <a:spcPts val="0"/>
                        </a:spcAft>
                      </a:pPr>
                      <a:r>
                        <a:rPr lang="id-ID" sz="1400" b="1" dirty="0">
                          <a:latin typeface="Arial Narrow"/>
                          <a:ea typeface="Times New Roman"/>
                          <a:cs typeface="Times New Roman"/>
                        </a:rPr>
                        <a:t>9</a:t>
                      </a:r>
                      <a:endParaRPr lang="id-ID" sz="1400" b="1" dirty="0">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dirty="0" err="1">
                          <a:latin typeface="Arial Narrow"/>
                          <a:ea typeface="Times New Roman"/>
                          <a:cs typeface="Times New Roman"/>
                        </a:rPr>
                        <a:t>Kab</a:t>
                      </a:r>
                      <a:r>
                        <a:rPr lang="en-US" sz="1400" b="1" dirty="0">
                          <a:latin typeface="Arial Narrow"/>
                          <a:ea typeface="Times New Roman"/>
                          <a:cs typeface="Times New Roman"/>
                        </a:rPr>
                        <a:t>. </a:t>
                      </a:r>
                      <a:r>
                        <a:rPr lang="en-US" sz="1400" b="1" dirty="0" smtClean="0">
                          <a:latin typeface="Arial Narrow"/>
                          <a:ea typeface="Times New Roman"/>
                          <a:cs typeface="Times New Roman"/>
                        </a:rPr>
                        <a:t>P</a:t>
                      </a:r>
                      <a:r>
                        <a:rPr lang="id-ID" sz="1400" b="1" dirty="0" smtClean="0">
                          <a:latin typeface="Arial Narrow"/>
                          <a:ea typeface="Times New Roman"/>
                          <a:cs typeface="Times New Roman"/>
                        </a:rPr>
                        <a:t>dg</a:t>
                      </a:r>
                      <a:r>
                        <a:rPr lang="en-US" sz="1400" b="1" dirty="0" smtClean="0">
                          <a:latin typeface="Arial Narrow"/>
                          <a:ea typeface="Times New Roman"/>
                          <a:cs typeface="Times New Roman"/>
                        </a:rPr>
                        <a:t> </a:t>
                      </a:r>
                      <a:r>
                        <a:rPr lang="en-US" sz="1400" b="1" dirty="0" err="1">
                          <a:latin typeface="Arial Narrow"/>
                          <a:ea typeface="Times New Roman"/>
                          <a:cs typeface="Times New Roman"/>
                        </a:rPr>
                        <a:t>Pariaman</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a:latin typeface="Arial Narrow"/>
                          <a:ea typeface="Times New Roman"/>
                          <a:cs typeface="Times New Roman"/>
                        </a:rPr>
                        <a:t>2010-2015</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a:latin typeface="Arial Narrow"/>
                          <a:ea typeface="Times New Roman"/>
                          <a:cs typeface="Times New Roman"/>
                        </a:rPr>
                        <a:t>Draft </a:t>
                      </a:r>
                      <a:r>
                        <a:rPr lang="id-ID" sz="1400" b="1" dirty="0">
                          <a:latin typeface="Arial Narrow"/>
                          <a:ea typeface="Times New Roman"/>
                          <a:cs typeface="Times New Roman"/>
                        </a:rPr>
                        <a:t>2011-2015</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Draft</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Arial Narrow"/>
                          <a:ea typeface="Times New Roman"/>
                          <a:cs typeface="Times New Roman"/>
                        </a:rPr>
                        <a:t>2012</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Arial Narrow"/>
                          <a:ea typeface="Times New Roman"/>
                          <a:cs typeface="Times New Roman"/>
                        </a:rPr>
                        <a:t>2012</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Arial Narrow"/>
                          <a:ea typeface="Times New Roman"/>
                          <a:cs typeface="Times New Roman"/>
                        </a:rPr>
                        <a:t>2013</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Times New Roman" pitchFamily="18" charset="0"/>
                          <a:ea typeface="Times New Roman"/>
                          <a:cs typeface="Times New Roman" pitchFamily="18" charset="0"/>
                        </a:rPr>
                        <a:t>V</a:t>
                      </a:r>
                      <a:endParaRPr lang="id-ID"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5903">
                <a:tc>
                  <a:txBody>
                    <a:bodyPr/>
                    <a:lstStyle/>
                    <a:p>
                      <a:pPr algn="ctr">
                        <a:spcAft>
                          <a:spcPts val="0"/>
                        </a:spcAft>
                      </a:pPr>
                      <a:r>
                        <a:rPr lang="en-US" sz="1400" b="1">
                          <a:latin typeface="Arial Narrow"/>
                          <a:ea typeface="Times New Roman"/>
                          <a:cs typeface="Times New Roman"/>
                        </a:rPr>
                        <a:t>1</a:t>
                      </a:r>
                      <a:r>
                        <a:rPr lang="id-ID" sz="1400" b="1">
                          <a:latin typeface="Arial Narrow"/>
                          <a:ea typeface="Times New Roman"/>
                          <a:cs typeface="Times New Roman"/>
                        </a:rPr>
                        <a:t>0</a:t>
                      </a:r>
                      <a:endParaRPr lang="id-ID" sz="1400" b="1">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r>
                        <a:rPr lang="en-US" sz="1400" b="1">
                          <a:latin typeface="Arial Narrow"/>
                          <a:ea typeface="Times New Roman"/>
                          <a:cs typeface="Times New Roman"/>
                        </a:rPr>
                        <a:t>Kab. Tanah Datar</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en-US" sz="1400" b="1" dirty="0">
                          <a:latin typeface="Arial Narrow"/>
                          <a:ea typeface="Times New Roman"/>
                          <a:cs typeface="Times New Roman"/>
                        </a:rPr>
                        <a:t>2010-2015</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a:latin typeface="Arial Narrow"/>
                          <a:ea typeface="Times New Roman"/>
                          <a:cs typeface="Times New Roman"/>
                        </a:rPr>
                        <a:t>2010-2015</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a:latin typeface="Arial Narrow"/>
                          <a:ea typeface="Times New Roman"/>
                          <a:cs typeface="Times New Roman"/>
                        </a:rPr>
                        <a:t>2011-2015 P</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a:latin typeface="Arial Narrow"/>
                          <a:ea typeface="Times New Roman"/>
                          <a:cs typeface="Times New Roman"/>
                        </a:rPr>
                        <a:t>2010</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a:latin typeface="Arial Narrow"/>
                          <a:ea typeface="Times New Roman"/>
                          <a:cs typeface="Times New Roman"/>
                        </a:rPr>
                        <a:t>2011</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a:latin typeface="Arial Narrow"/>
                          <a:ea typeface="Times New Roman"/>
                          <a:cs typeface="Times New Roman"/>
                        </a:rPr>
                        <a:t>2011-2016</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Times New Roman" pitchFamily="18" charset="0"/>
                          <a:ea typeface="Times New Roman"/>
                          <a:cs typeface="Times New Roman" pitchFamily="18" charset="0"/>
                        </a:rPr>
                        <a:t>V</a:t>
                      </a:r>
                      <a:endParaRPr lang="en-US"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r>
              <a:tr h="205903">
                <a:tc>
                  <a:txBody>
                    <a:bodyPr/>
                    <a:lstStyle/>
                    <a:p>
                      <a:pPr algn="ctr">
                        <a:spcAft>
                          <a:spcPts val="0"/>
                        </a:spcAft>
                      </a:pPr>
                      <a:r>
                        <a:rPr lang="en-US" sz="1400" b="1" dirty="0">
                          <a:latin typeface="Arial Narrow"/>
                          <a:ea typeface="Times New Roman"/>
                          <a:cs typeface="Times New Roman"/>
                        </a:rPr>
                        <a:t>1</a:t>
                      </a:r>
                      <a:r>
                        <a:rPr lang="id-ID" sz="1400" b="1" dirty="0">
                          <a:latin typeface="Arial Narrow"/>
                          <a:ea typeface="Times New Roman"/>
                          <a:cs typeface="Times New Roman"/>
                        </a:rPr>
                        <a:t>1</a:t>
                      </a:r>
                      <a:endParaRPr lang="id-ID" sz="1400" b="1" dirty="0">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dirty="0" err="1">
                          <a:latin typeface="Arial Narrow"/>
                          <a:ea typeface="Times New Roman"/>
                          <a:cs typeface="Times New Roman"/>
                        </a:rPr>
                        <a:t>Kab</a:t>
                      </a:r>
                      <a:r>
                        <a:rPr lang="en-US" sz="1400" b="1" dirty="0">
                          <a:latin typeface="Arial Narrow"/>
                          <a:ea typeface="Times New Roman"/>
                          <a:cs typeface="Times New Roman"/>
                        </a:rPr>
                        <a:t>. </a:t>
                      </a:r>
                      <a:r>
                        <a:rPr lang="en-US" sz="1400" b="1" dirty="0" err="1">
                          <a:latin typeface="Arial Narrow"/>
                          <a:ea typeface="Times New Roman"/>
                          <a:cs typeface="Times New Roman"/>
                        </a:rPr>
                        <a:t>Agam</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a:latin typeface="Arial Narrow"/>
                          <a:ea typeface="Times New Roman"/>
                          <a:cs typeface="Times New Roman"/>
                        </a:rPr>
                        <a:t>2010-2015</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Draft</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a:latin typeface="Arial Narrow"/>
                          <a:ea typeface="Times New Roman"/>
                          <a:cs typeface="Times New Roman"/>
                        </a:rPr>
                        <a:t>2011</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2011</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Arial Narrow"/>
                          <a:ea typeface="Times New Roman"/>
                          <a:cs typeface="Times New Roman"/>
                        </a:rPr>
                        <a:t>2012</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Times New Roman" pitchFamily="18" charset="0"/>
                          <a:ea typeface="Times New Roman"/>
                          <a:cs typeface="Times New Roman" pitchFamily="18" charset="0"/>
                        </a:rPr>
                        <a:t>V</a:t>
                      </a:r>
                      <a:endParaRPr lang="id-ID"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5903">
                <a:tc>
                  <a:txBody>
                    <a:bodyPr/>
                    <a:lstStyle/>
                    <a:p>
                      <a:pPr algn="ctr">
                        <a:spcAft>
                          <a:spcPts val="0"/>
                        </a:spcAft>
                      </a:pPr>
                      <a:r>
                        <a:rPr lang="en-US" sz="1400" b="1">
                          <a:latin typeface="Arial Narrow"/>
                          <a:ea typeface="Times New Roman"/>
                          <a:cs typeface="Times New Roman"/>
                        </a:rPr>
                        <a:t>1</a:t>
                      </a:r>
                      <a:r>
                        <a:rPr lang="id-ID" sz="1400" b="1">
                          <a:latin typeface="Arial Narrow"/>
                          <a:ea typeface="Times New Roman"/>
                          <a:cs typeface="Times New Roman"/>
                        </a:rPr>
                        <a:t>2</a:t>
                      </a:r>
                      <a:endParaRPr lang="id-ID" sz="1400" b="1">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r>
                        <a:rPr lang="en-US" sz="1400" b="1" dirty="0" err="1">
                          <a:latin typeface="Arial Narrow"/>
                          <a:ea typeface="Times New Roman"/>
                          <a:cs typeface="Times New Roman"/>
                        </a:rPr>
                        <a:t>Kab</a:t>
                      </a:r>
                      <a:r>
                        <a:rPr lang="en-US" sz="1400" b="1" dirty="0">
                          <a:latin typeface="Arial Narrow"/>
                          <a:ea typeface="Times New Roman"/>
                          <a:cs typeface="Times New Roman"/>
                        </a:rPr>
                        <a:t>. </a:t>
                      </a:r>
                      <a:r>
                        <a:rPr lang="id-ID" sz="1400" b="1" dirty="0" smtClean="0">
                          <a:latin typeface="Arial Narrow"/>
                          <a:ea typeface="Times New Roman"/>
                          <a:cs typeface="Times New Roman"/>
                        </a:rPr>
                        <a:t>50 </a:t>
                      </a:r>
                      <a:r>
                        <a:rPr lang="en-US" sz="1400" b="1" dirty="0" smtClean="0">
                          <a:latin typeface="Arial Narrow"/>
                          <a:ea typeface="Times New Roman"/>
                          <a:cs typeface="Times New Roman"/>
                        </a:rPr>
                        <a:t>Kota</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en-US" sz="1400" b="1" dirty="0">
                          <a:latin typeface="Arial Narrow"/>
                          <a:ea typeface="Times New Roman"/>
                          <a:cs typeface="Times New Roman"/>
                        </a:rPr>
                        <a:t>2010-2015</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a:latin typeface="Arial Narrow"/>
                          <a:ea typeface="Times New Roman"/>
                          <a:cs typeface="Times New Roman"/>
                        </a:rPr>
                        <a:t>2007-2012</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a:latin typeface="Arial Narrow"/>
                          <a:ea typeface="Times New Roman"/>
                          <a:cs typeface="Times New Roman"/>
                        </a:rPr>
                        <a:t>Draft</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Arial Narrow"/>
                          <a:ea typeface="Times New Roman"/>
                          <a:cs typeface="Times New Roman"/>
                        </a:rPr>
                        <a:t>2012</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en-US" sz="1400" b="1" dirty="0" smtClean="0">
                          <a:latin typeface="Arial Narrow"/>
                          <a:ea typeface="Times New Roman"/>
                          <a:cs typeface="Times New Roman"/>
                        </a:rPr>
                        <a:t>2012</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Arial Narrow"/>
                          <a:ea typeface="Times New Roman"/>
                          <a:cs typeface="Times New Roman"/>
                        </a:rPr>
                        <a:t>2013</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Times New Roman" pitchFamily="18" charset="0"/>
                          <a:ea typeface="Times New Roman"/>
                          <a:cs typeface="Times New Roman" pitchFamily="18" charset="0"/>
                        </a:rPr>
                        <a:t>V</a:t>
                      </a:r>
                      <a:endParaRPr lang="id-ID"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r>
              <a:tr h="205903">
                <a:tc>
                  <a:txBody>
                    <a:bodyPr/>
                    <a:lstStyle/>
                    <a:p>
                      <a:pPr algn="ctr">
                        <a:spcAft>
                          <a:spcPts val="0"/>
                        </a:spcAft>
                      </a:pPr>
                      <a:r>
                        <a:rPr lang="en-US" sz="1400" b="1" dirty="0">
                          <a:latin typeface="Arial Narrow"/>
                          <a:ea typeface="Times New Roman"/>
                          <a:cs typeface="Times New Roman"/>
                        </a:rPr>
                        <a:t>1</a:t>
                      </a:r>
                      <a:r>
                        <a:rPr lang="id-ID" sz="1400" b="1" dirty="0">
                          <a:latin typeface="Arial Narrow"/>
                          <a:ea typeface="Times New Roman"/>
                          <a:cs typeface="Times New Roman"/>
                        </a:rPr>
                        <a:t>3</a:t>
                      </a:r>
                      <a:endParaRPr lang="id-ID" sz="1400" b="1" dirty="0">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dirty="0" err="1">
                          <a:latin typeface="Arial Narrow"/>
                          <a:ea typeface="Times New Roman"/>
                          <a:cs typeface="Times New Roman"/>
                        </a:rPr>
                        <a:t>Kab</a:t>
                      </a:r>
                      <a:r>
                        <a:rPr lang="en-US" sz="1400" b="1" dirty="0">
                          <a:latin typeface="Arial Narrow"/>
                          <a:ea typeface="Times New Roman"/>
                          <a:cs typeface="Times New Roman"/>
                        </a:rPr>
                        <a:t>. </a:t>
                      </a:r>
                      <a:r>
                        <a:rPr lang="en-US" sz="1400" b="1" dirty="0" err="1">
                          <a:latin typeface="Arial Narrow"/>
                          <a:ea typeface="Times New Roman"/>
                          <a:cs typeface="Times New Roman"/>
                        </a:rPr>
                        <a:t>Pasaman</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a:latin typeface="Arial Narrow"/>
                          <a:ea typeface="Times New Roman"/>
                          <a:cs typeface="Times New Roman"/>
                        </a:rPr>
                        <a:t>2010-2015</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a:latin typeface="Arial Narrow"/>
                          <a:ea typeface="Times New Roman"/>
                          <a:cs typeface="Times New Roman"/>
                        </a:rPr>
                        <a:t>Draft </a:t>
                      </a:r>
                      <a:r>
                        <a:rPr lang="id-ID" sz="1400" b="1" dirty="0">
                          <a:latin typeface="Arial Narrow"/>
                          <a:ea typeface="Times New Roman"/>
                          <a:cs typeface="Times New Roman"/>
                        </a:rPr>
                        <a:t>2010</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Draft</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2011</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2011</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Arial Narrow"/>
                          <a:ea typeface="Times New Roman"/>
                          <a:cs typeface="Times New Roman"/>
                        </a:rPr>
                        <a:t>2012</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Times New Roman" pitchFamily="18" charset="0"/>
                          <a:ea typeface="Times New Roman"/>
                          <a:cs typeface="Times New Roman" pitchFamily="18" charset="0"/>
                        </a:rPr>
                        <a:t>V</a:t>
                      </a:r>
                      <a:endParaRPr lang="id-ID"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5903">
                <a:tc>
                  <a:txBody>
                    <a:bodyPr/>
                    <a:lstStyle/>
                    <a:p>
                      <a:pPr algn="ctr">
                        <a:spcAft>
                          <a:spcPts val="0"/>
                        </a:spcAft>
                      </a:pPr>
                      <a:r>
                        <a:rPr lang="id-ID" sz="1400" b="1">
                          <a:latin typeface="Arial Narrow"/>
                          <a:ea typeface="Times New Roman"/>
                          <a:cs typeface="Times New Roman"/>
                        </a:rPr>
                        <a:t>14</a:t>
                      </a:r>
                      <a:endParaRPr lang="id-ID" sz="1400" b="1">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r>
                        <a:rPr lang="id-ID" sz="1400" b="1" dirty="0">
                          <a:latin typeface="Arial Narrow"/>
                          <a:ea typeface="Times New Roman"/>
                          <a:cs typeface="Times New Roman"/>
                        </a:rPr>
                        <a:t>Kab. </a:t>
                      </a:r>
                      <a:r>
                        <a:rPr lang="id-ID" sz="1400" b="1" dirty="0" smtClean="0">
                          <a:latin typeface="Arial Narrow"/>
                          <a:ea typeface="Times New Roman"/>
                          <a:cs typeface="Times New Roman"/>
                        </a:rPr>
                        <a:t>Pasbar</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en-US" sz="1400" b="1" dirty="0">
                          <a:latin typeface="Arial Narrow"/>
                          <a:ea typeface="Times New Roman"/>
                          <a:cs typeface="Times New Roman"/>
                        </a:rPr>
                        <a:t>2010-2015</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en-US" sz="1400" b="1">
                          <a:latin typeface="Arial Narrow"/>
                          <a:ea typeface="Times New Roman"/>
                          <a:cs typeface="Times New Roman"/>
                        </a:rPr>
                        <a:t>-</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a:latin typeface="Arial Narrow"/>
                          <a:ea typeface="Times New Roman"/>
                          <a:cs typeface="Times New Roman"/>
                        </a:rPr>
                        <a:t>Draft</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a:latin typeface="Arial Narrow"/>
                          <a:ea typeface="Times New Roman"/>
                          <a:cs typeface="Times New Roman"/>
                        </a:rPr>
                        <a:t>-</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a:latin typeface="Arial Narrow"/>
                          <a:ea typeface="Times New Roman"/>
                          <a:cs typeface="Times New Roman"/>
                        </a:rPr>
                        <a:t>-</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a:latin typeface="Arial Narrow"/>
                          <a:ea typeface="Times New Roman"/>
                          <a:cs typeface="Times New Roman"/>
                        </a:rPr>
                        <a:t>-</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Times New Roman" pitchFamily="18" charset="0"/>
                          <a:ea typeface="Times New Roman"/>
                          <a:cs typeface="Times New Roman" pitchFamily="18" charset="0"/>
                        </a:rPr>
                        <a:t>V</a:t>
                      </a:r>
                      <a:endParaRPr lang="en-US"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r>
              <a:tr h="205903">
                <a:tc>
                  <a:txBody>
                    <a:bodyPr/>
                    <a:lstStyle/>
                    <a:p>
                      <a:pPr algn="ctr">
                        <a:spcAft>
                          <a:spcPts val="0"/>
                        </a:spcAft>
                      </a:pPr>
                      <a:r>
                        <a:rPr lang="en-US" sz="1400" b="1" dirty="0">
                          <a:latin typeface="Arial Narrow"/>
                          <a:ea typeface="Times New Roman"/>
                          <a:cs typeface="Times New Roman"/>
                        </a:rPr>
                        <a:t>15</a:t>
                      </a:r>
                      <a:endParaRPr lang="id-ID" sz="1400" b="1" dirty="0">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dirty="0" err="1">
                          <a:latin typeface="Arial Narrow"/>
                          <a:ea typeface="Times New Roman"/>
                          <a:cs typeface="Times New Roman"/>
                        </a:rPr>
                        <a:t>Kab</a:t>
                      </a:r>
                      <a:r>
                        <a:rPr lang="en-US" sz="1400" b="1" dirty="0">
                          <a:latin typeface="Arial Narrow"/>
                          <a:ea typeface="Times New Roman"/>
                          <a:cs typeface="Times New Roman"/>
                        </a:rPr>
                        <a:t>. </a:t>
                      </a:r>
                      <a:r>
                        <a:rPr lang="en-US" sz="1400" b="1" dirty="0" err="1">
                          <a:latin typeface="Arial Narrow"/>
                          <a:ea typeface="Times New Roman"/>
                          <a:cs typeface="Times New Roman"/>
                        </a:rPr>
                        <a:t>Pesisir</a:t>
                      </a:r>
                      <a:r>
                        <a:rPr lang="en-US" sz="1400" b="1" dirty="0">
                          <a:latin typeface="Arial Narrow"/>
                          <a:ea typeface="Times New Roman"/>
                          <a:cs typeface="Times New Roman"/>
                        </a:rPr>
                        <a:t> Selatan</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a:latin typeface="Arial Narrow"/>
                          <a:ea typeface="Times New Roman"/>
                          <a:cs typeface="Times New Roman"/>
                        </a:rPr>
                        <a:t>2010-2015</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2008-2013</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Draft</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2011</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2011</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Arial Narrow"/>
                          <a:ea typeface="Times New Roman"/>
                          <a:cs typeface="Times New Roman"/>
                        </a:rPr>
                        <a:t>2012</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Times New Roman" pitchFamily="18" charset="0"/>
                          <a:ea typeface="Times New Roman"/>
                          <a:cs typeface="Times New Roman" pitchFamily="18" charset="0"/>
                        </a:rPr>
                        <a:t>V</a:t>
                      </a:r>
                      <a:endParaRPr lang="id-ID"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r>
              <a:tr h="205903">
                <a:tc>
                  <a:txBody>
                    <a:bodyPr/>
                    <a:lstStyle/>
                    <a:p>
                      <a:pPr algn="ctr">
                        <a:spcAft>
                          <a:spcPts val="0"/>
                        </a:spcAft>
                      </a:pPr>
                      <a:r>
                        <a:rPr lang="en-US" sz="1400" b="1">
                          <a:latin typeface="Arial Narrow"/>
                          <a:ea typeface="Times New Roman"/>
                          <a:cs typeface="Times New Roman"/>
                        </a:rPr>
                        <a:t>16</a:t>
                      </a:r>
                      <a:endParaRPr lang="id-ID" sz="1400" b="1">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r>
                        <a:rPr lang="en-US" sz="1400" b="1">
                          <a:latin typeface="Arial Narrow"/>
                          <a:ea typeface="Times New Roman"/>
                          <a:cs typeface="Times New Roman"/>
                        </a:rPr>
                        <a:t>Kab. Solok</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en-US" sz="1400" b="1" dirty="0">
                          <a:latin typeface="Arial Narrow"/>
                          <a:ea typeface="Times New Roman"/>
                          <a:cs typeface="Times New Roman"/>
                        </a:rPr>
                        <a:t>2010-2015</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a:latin typeface="Arial Narrow"/>
                          <a:ea typeface="Times New Roman"/>
                          <a:cs typeface="Times New Roman"/>
                        </a:rPr>
                        <a:t>2005-2010</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en-US" sz="1400" b="1">
                          <a:latin typeface="Arial Narrow"/>
                          <a:ea typeface="Times New Roman"/>
                          <a:cs typeface="Times New Roman"/>
                        </a:rPr>
                        <a:t>2012</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en-US" sz="1400" b="1" dirty="0" smtClean="0">
                          <a:latin typeface="Arial Narrow"/>
                          <a:ea typeface="Times New Roman"/>
                          <a:cs typeface="Times New Roman"/>
                        </a:rPr>
                        <a:t>2012</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Arial Narrow"/>
                          <a:ea typeface="Times New Roman"/>
                          <a:cs typeface="Times New Roman"/>
                        </a:rPr>
                        <a:t>2012</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Arial Narrow"/>
                          <a:ea typeface="Times New Roman"/>
                          <a:cs typeface="Times New Roman"/>
                        </a:rPr>
                        <a:t>2013</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Times New Roman" pitchFamily="18" charset="0"/>
                          <a:ea typeface="Times New Roman"/>
                          <a:cs typeface="Times New Roman" pitchFamily="18" charset="0"/>
                        </a:rPr>
                        <a:t>V</a:t>
                      </a:r>
                      <a:endParaRPr lang="id-ID"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r>
              <a:tr h="205903">
                <a:tc>
                  <a:txBody>
                    <a:bodyPr/>
                    <a:lstStyle/>
                    <a:p>
                      <a:pPr algn="ctr">
                        <a:spcAft>
                          <a:spcPts val="0"/>
                        </a:spcAft>
                      </a:pPr>
                      <a:r>
                        <a:rPr lang="en-US" sz="1400" b="1" dirty="0">
                          <a:latin typeface="Arial Narrow"/>
                          <a:ea typeface="Times New Roman"/>
                          <a:cs typeface="Times New Roman"/>
                        </a:rPr>
                        <a:t>17</a:t>
                      </a:r>
                      <a:endParaRPr lang="id-ID" sz="1400" b="1" dirty="0">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dirty="0" err="1">
                          <a:latin typeface="Arial Narrow"/>
                          <a:ea typeface="Times New Roman"/>
                          <a:cs typeface="Times New Roman"/>
                        </a:rPr>
                        <a:t>Kab</a:t>
                      </a:r>
                      <a:r>
                        <a:rPr lang="en-US" sz="1400" b="1" dirty="0">
                          <a:latin typeface="Arial Narrow"/>
                          <a:ea typeface="Times New Roman"/>
                          <a:cs typeface="Times New Roman"/>
                        </a:rPr>
                        <a:t>. </a:t>
                      </a:r>
                      <a:r>
                        <a:rPr lang="en-US" sz="1400" b="1" dirty="0" err="1">
                          <a:latin typeface="Arial Narrow"/>
                          <a:ea typeface="Times New Roman"/>
                          <a:cs typeface="Times New Roman"/>
                        </a:rPr>
                        <a:t>Dharmasraya</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a:latin typeface="Arial Narrow"/>
                          <a:ea typeface="Times New Roman"/>
                          <a:cs typeface="Times New Roman"/>
                        </a:rPr>
                        <a:t>2010-2015</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a:latin typeface="Arial Narrow"/>
                          <a:ea typeface="Times New Roman"/>
                          <a:cs typeface="Times New Roman"/>
                        </a:rPr>
                        <a:t>-</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err="1">
                          <a:latin typeface="Arial Narrow"/>
                          <a:ea typeface="Times New Roman"/>
                          <a:cs typeface="Times New Roman"/>
                        </a:rPr>
                        <a:t>Proses</a:t>
                      </a:r>
                      <a:r>
                        <a:rPr lang="en-US" sz="1400" b="1" dirty="0">
                          <a:latin typeface="Arial Narrow"/>
                          <a:ea typeface="Times New Roman"/>
                          <a:cs typeface="Times New Roman"/>
                        </a:rPr>
                        <a:t> </a:t>
                      </a:r>
                      <a:r>
                        <a:rPr lang="en-US" sz="1400" b="1" dirty="0" err="1">
                          <a:latin typeface="Arial Narrow"/>
                          <a:ea typeface="Times New Roman"/>
                          <a:cs typeface="Times New Roman"/>
                        </a:rPr>
                        <a:t>Perbup</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Arial Narrow"/>
                          <a:ea typeface="Times New Roman"/>
                          <a:cs typeface="Times New Roman"/>
                        </a:rPr>
                        <a:t>2013</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Arial Narrow"/>
                          <a:ea typeface="Times New Roman"/>
                          <a:cs typeface="Times New Roman"/>
                        </a:rPr>
                        <a:t>2013</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Arial Narrow"/>
                          <a:ea typeface="Times New Roman"/>
                          <a:cs typeface="Times New Roman"/>
                        </a:rPr>
                        <a:t>2014</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Times New Roman" pitchFamily="18" charset="0"/>
                          <a:ea typeface="Times New Roman"/>
                          <a:cs typeface="Times New Roman" pitchFamily="18" charset="0"/>
                        </a:rPr>
                        <a:t>V</a:t>
                      </a:r>
                      <a:endParaRPr lang="en-US"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5903">
                <a:tc>
                  <a:txBody>
                    <a:bodyPr/>
                    <a:lstStyle/>
                    <a:p>
                      <a:pPr algn="ctr">
                        <a:spcAft>
                          <a:spcPts val="0"/>
                        </a:spcAft>
                      </a:pPr>
                      <a:r>
                        <a:rPr lang="en-US" sz="1400" b="1">
                          <a:latin typeface="Arial Narrow"/>
                          <a:ea typeface="Times New Roman"/>
                          <a:cs typeface="Times New Roman"/>
                        </a:rPr>
                        <a:t>18</a:t>
                      </a:r>
                      <a:endParaRPr lang="id-ID" sz="1400" b="1">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spcAft>
                          <a:spcPts val="0"/>
                        </a:spcAft>
                      </a:pPr>
                      <a:r>
                        <a:rPr lang="en-US" sz="1400" b="1">
                          <a:latin typeface="Arial Narrow"/>
                          <a:ea typeface="Times New Roman"/>
                          <a:cs typeface="Times New Roman"/>
                        </a:rPr>
                        <a:t>Kab. Solok Selatan</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en-US" sz="1400" b="1" dirty="0">
                          <a:latin typeface="Arial Narrow"/>
                          <a:ea typeface="Times New Roman"/>
                          <a:cs typeface="Times New Roman"/>
                        </a:rPr>
                        <a:t>2010-2015</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a:latin typeface="Arial Narrow"/>
                          <a:ea typeface="Times New Roman"/>
                          <a:cs typeface="Times New Roman"/>
                        </a:rPr>
                        <a:t>Draft </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en-US" sz="1400" b="1">
                          <a:latin typeface="Arial Narrow"/>
                          <a:ea typeface="Times New Roman"/>
                          <a:cs typeface="Times New Roman"/>
                        </a:rPr>
                        <a:t>-</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Arial Narrow"/>
                          <a:ea typeface="Times New Roman"/>
                          <a:cs typeface="Times New Roman"/>
                        </a:rPr>
                        <a:t>2013</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Arial Narrow"/>
                          <a:ea typeface="Times New Roman"/>
                          <a:cs typeface="Times New Roman"/>
                        </a:rPr>
                        <a:t>2013</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Arial Narrow"/>
                          <a:ea typeface="Times New Roman"/>
                          <a:cs typeface="Times New Roman"/>
                        </a:rPr>
                        <a:t>2014</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Times New Roman" pitchFamily="18" charset="0"/>
                          <a:ea typeface="Times New Roman"/>
                          <a:cs typeface="Times New Roman" pitchFamily="18" charset="0"/>
                        </a:rPr>
                        <a:t>V</a:t>
                      </a:r>
                      <a:endParaRPr lang="en-US"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6"/>
                    </a:solidFill>
                  </a:tcPr>
                </a:tc>
              </a:tr>
              <a:tr h="205903">
                <a:tc>
                  <a:txBody>
                    <a:bodyPr/>
                    <a:lstStyle/>
                    <a:p>
                      <a:pPr algn="ctr">
                        <a:spcAft>
                          <a:spcPts val="0"/>
                        </a:spcAft>
                      </a:pPr>
                      <a:r>
                        <a:rPr lang="en-US" sz="1400" b="1" dirty="0">
                          <a:latin typeface="Arial Narrow"/>
                          <a:ea typeface="Times New Roman"/>
                          <a:cs typeface="Times New Roman"/>
                        </a:rPr>
                        <a:t>19</a:t>
                      </a:r>
                      <a:endParaRPr lang="id-ID" sz="1400" b="1" dirty="0">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dirty="0" err="1">
                          <a:latin typeface="Arial Narrow"/>
                          <a:ea typeface="Times New Roman"/>
                          <a:cs typeface="Times New Roman"/>
                        </a:rPr>
                        <a:t>Kab</a:t>
                      </a:r>
                      <a:r>
                        <a:rPr lang="en-US" sz="1400" b="1" dirty="0">
                          <a:latin typeface="Arial Narrow"/>
                          <a:ea typeface="Times New Roman"/>
                          <a:cs typeface="Times New Roman"/>
                        </a:rPr>
                        <a:t>. </a:t>
                      </a:r>
                      <a:r>
                        <a:rPr lang="en-US" sz="1400" b="1" dirty="0" err="1">
                          <a:latin typeface="Arial Narrow"/>
                          <a:ea typeface="Times New Roman"/>
                          <a:cs typeface="Times New Roman"/>
                        </a:rPr>
                        <a:t>Sijunjung</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a:latin typeface="Arial Narrow"/>
                          <a:ea typeface="Times New Roman"/>
                          <a:cs typeface="Times New Roman"/>
                        </a:rPr>
                        <a:t>2010-2015</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a:latin typeface="Arial Narrow"/>
                          <a:ea typeface="Times New Roman"/>
                          <a:cs typeface="Times New Roman"/>
                        </a:rPr>
                        <a:t>2006-2010</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2011-2015 P</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2011</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a:latin typeface="Arial Narrow"/>
                          <a:ea typeface="Times New Roman"/>
                          <a:cs typeface="Times New Roman"/>
                        </a:rPr>
                        <a:t>2011</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Arial Narrow"/>
                          <a:ea typeface="Times New Roman"/>
                          <a:cs typeface="Times New Roman"/>
                        </a:rPr>
                        <a:t>2012</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d-ID" sz="1400" b="1" dirty="0" smtClean="0">
                          <a:latin typeface="Times New Roman" pitchFamily="18" charset="0"/>
                          <a:ea typeface="Times New Roman"/>
                          <a:cs typeface="Times New Roman" pitchFamily="18" charset="0"/>
                        </a:rPr>
                        <a:t>V</a:t>
                      </a:r>
                      <a:endParaRPr lang="id-ID"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7765">
                <a:tc>
                  <a:txBody>
                    <a:bodyPr/>
                    <a:lstStyle/>
                    <a:p>
                      <a:pPr algn="ctr">
                        <a:spcAft>
                          <a:spcPts val="0"/>
                        </a:spcAft>
                      </a:pPr>
                      <a:r>
                        <a:rPr lang="en-US" sz="1400" b="1">
                          <a:latin typeface="Arial Narrow"/>
                          <a:ea typeface="Times New Roman"/>
                          <a:cs typeface="Times New Roman"/>
                        </a:rPr>
                        <a:t>20</a:t>
                      </a:r>
                      <a:endParaRPr lang="id-ID" sz="1400" b="1">
                        <a:latin typeface="Times New Roman"/>
                        <a:ea typeface="Times New Roman"/>
                        <a:cs typeface="Times New Roman"/>
                      </a:endParaRPr>
                    </a:p>
                  </a:txBody>
                  <a:tcPr marL="27432" marR="4800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CF9F6"/>
                    </a:solidFill>
                  </a:tcPr>
                </a:tc>
                <a:tc>
                  <a:txBody>
                    <a:bodyPr/>
                    <a:lstStyle/>
                    <a:p>
                      <a:pPr>
                        <a:spcAft>
                          <a:spcPts val="0"/>
                        </a:spcAft>
                      </a:pPr>
                      <a:r>
                        <a:rPr lang="en-US" sz="1400" b="1">
                          <a:latin typeface="Arial Narrow"/>
                          <a:ea typeface="Times New Roman"/>
                          <a:cs typeface="Times New Roman"/>
                        </a:rPr>
                        <a:t>Kab. Kep. Mentawai</a:t>
                      </a:r>
                      <a:endParaRPr lang="id-ID" sz="1400" b="1">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Arial Narrow"/>
                          <a:ea typeface="Times New Roman"/>
                          <a:cs typeface="Times New Roman"/>
                        </a:rPr>
                        <a:t>2011-2016</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CF9F6"/>
                    </a:solidFill>
                  </a:tcPr>
                </a:tc>
                <a:tc>
                  <a:txBody>
                    <a:bodyPr/>
                    <a:lstStyle/>
                    <a:p>
                      <a:pPr algn="ctr">
                        <a:spcAft>
                          <a:spcPts val="0"/>
                        </a:spcAft>
                      </a:pPr>
                      <a:r>
                        <a:rPr lang="en-US" sz="1400" b="1" dirty="0">
                          <a:latin typeface="Arial Narrow"/>
                          <a:ea typeface="Times New Roman"/>
                          <a:cs typeface="Times New Roman"/>
                        </a:rPr>
                        <a:t>-</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Arial Narrow"/>
                          <a:ea typeface="Times New Roman"/>
                          <a:cs typeface="Times New Roman"/>
                        </a:rPr>
                        <a:t>2014</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Arial Narrow"/>
                          <a:ea typeface="Times New Roman"/>
                          <a:cs typeface="Times New Roman"/>
                        </a:rPr>
                        <a:t>2014</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Arial Narrow"/>
                          <a:ea typeface="Times New Roman"/>
                          <a:cs typeface="Times New Roman"/>
                        </a:rPr>
                        <a:t>2014</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CF9F6"/>
                    </a:solidFill>
                  </a:tcPr>
                </a:tc>
                <a:tc>
                  <a:txBody>
                    <a:bodyPr/>
                    <a:lstStyle/>
                    <a:p>
                      <a:pPr algn="ctr">
                        <a:spcAft>
                          <a:spcPts val="0"/>
                        </a:spcAft>
                      </a:pPr>
                      <a:r>
                        <a:rPr lang="en-US" sz="1400" b="1" dirty="0">
                          <a:latin typeface="Arial Narrow"/>
                          <a:ea typeface="Times New Roman"/>
                          <a:cs typeface="Times New Roman"/>
                        </a:rPr>
                        <a:t>-</a:t>
                      </a:r>
                      <a:endParaRPr lang="id-ID" sz="1400" b="1" dirty="0">
                        <a:latin typeface="Times New Roman"/>
                        <a:ea typeface="Times New Roman"/>
                        <a:cs typeface="Times New Roman"/>
                      </a:endParaRPr>
                    </a:p>
                  </a:txBody>
                  <a:tcPr marL="27432" marR="48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CF9F6"/>
                    </a:solidFill>
                  </a:tcPr>
                </a:tc>
                <a:tc>
                  <a:txBody>
                    <a:bodyPr/>
                    <a:lstStyle/>
                    <a:p>
                      <a:pPr algn="ctr">
                        <a:spcAft>
                          <a:spcPts val="0"/>
                        </a:spcAft>
                      </a:pPr>
                      <a:r>
                        <a:rPr lang="id-ID" sz="1400" b="1" dirty="0" smtClean="0">
                          <a:latin typeface="Times New Roman" pitchFamily="18" charset="0"/>
                          <a:ea typeface="Times New Roman"/>
                          <a:cs typeface="Times New Roman" pitchFamily="18" charset="0"/>
                        </a:rPr>
                        <a:t>V</a:t>
                      </a:r>
                      <a:endParaRPr lang="en-US" sz="1400" b="1" dirty="0">
                        <a:latin typeface="Times New Roman" pitchFamily="18" charset="0"/>
                        <a:ea typeface="Times New Roman"/>
                        <a:cs typeface="Times New Roman" pitchFamily="18" charset="0"/>
                      </a:endParaRPr>
                    </a:p>
                  </a:txBody>
                  <a:tcPr marL="27432" marR="4800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CF9F6"/>
                    </a:solidFill>
                  </a:tcPr>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7158" y="2456257"/>
            <a:ext cx="7929618" cy="537070"/>
          </a:xfrm>
          <a:prstGeom prst="rect">
            <a:avLst/>
          </a:prstGeom>
          <a:noFill/>
        </p:spPr>
        <p:txBody>
          <a:bodyPr wrap="square" rtlCol="0">
            <a:spAutoFit/>
          </a:bodyPr>
          <a:lstStyle/>
          <a:p>
            <a:pPr marL="534988" marR="0" lvl="0" indent="-534988" algn="ctr" defTabSz="914400" eaLnBrk="1" fontAlgn="auto" latinLnBrk="0" hangingPunct="1">
              <a:lnSpc>
                <a:spcPct val="85000"/>
              </a:lnSpc>
              <a:spcBef>
                <a:spcPts val="900"/>
              </a:spcBef>
              <a:spcAft>
                <a:spcPts val="0"/>
              </a:spcAft>
              <a:buClrTx/>
              <a:buSzTx/>
              <a:buFontTx/>
              <a:buNone/>
              <a:tabLst/>
              <a:defRPr/>
            </a:pPr>
            <a:r>
              <a:rPr lang="id-ID" sz="3400" b="1" kern="1100" spc="-110" dirty="0" smtClean="0">
                <a:solidFill>
                  <a:srgbClr val="000066"/>
                </a:solidFill>
                <a:latin typeface="Tahoma" pitchFamily="34" charset="0"/>
                <a:ea typeface="Tahoma" pitchFamily="34" charset="0"/>
                <a:cs typeface="Tahoma" pitchFamily="34" charset="0"/>
              </a:rPr>
              <a:t>5</a:t>
            </a:r>
            <a:r>
              <a:rPr kumimoji="0" lang="id-ID" sz="3400" b="1" i="0" u="none" strike="noStrike" kern="1100" cap="none" spc="-110" normalizeH="0" noProof="0" dirty="0" smtClean="0">
                <a:solidFill>
                  <a:srgbClr val="000066"/>
                </a:solidFill>
                <a:effectLst/>
                <a:uLnTx/>
                <a:uFillTx/>
                <a:latin typeface="Tahoma" pitchFamily="34" charset="0"/>
                <a:ea typeface="Tahoma" pitchFamily="34" charset="0"/>
                <a:cs typeface="Tahoma" pitchFamily="34" charset="0"/>
              </a:rPr>
              <a:t>.	MANAJEMEN DATA</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357166"/>
            <a:ext cx="8429652" cy="714380"/>
          </a:xfrm>
          <a:prstGeom prst="roundRect">
            <a:avLst>
              <a:gd name="adj" fmla="val 50000"/>
            </a:avLst>
          </a:prstGeom>
          <a:solidFill>
            <a:schemeClr val="bg1"/>
          </a:solidFill>
          <a:ln w="38100">
            <a:solidFill>
              <a:srgbClr val="FFC000"/>
            </a:solidFill>
          </a:ln>
        </p:spPr>
        <p:txBody>
          <a:bodyPr>
            <a:normAutofit fontScale="90000"/>
          </a:bodyPr>
          <a:lstStyle/>
          <a:p>
            <a:r>
              <a:rPr lang="en-US" b="1" dirty="0" err="1" smtClean="0"/>
              <a:t>Mengapa</a:t>
            </a:r>
            <a:r>
              <a:rPr lang="en-US" b="1" dirty="0" smtClean="0"/>
              <a:t> data </a:t>
            </a:r>
            <a:r>
              <a:rPr lang="en-US" b="1" dirty="0" err="1" smtClean="0"/>
              <a:t>penting</a:t>
            </a:r>
            <a:r>
              <a:rPr lang="en-US" b="1" dirty="0" smtClean="0"/>
              <a:t> </a:t>
            </a:r>
            <a:r>
              <a:rPr lang="en-US" b="1" dirty="0" err="1" smtClean="0"/>
              <a:t>bagi</a:t>
            </a:r>
            <a:r>
              <a:rPr lang="id-ID" b="1" dirty="0" smtClean="0"/>
              <a:t> Daerah ?</a:t>
            </a:r>
            <a:endParaRPr lang="en-US" b="1" dirty="0"/>
          </a:p>
        </p:txBody>
      </p:sp>
      <p:sp>
        <p:nvSpPr>
          <p:cNvPr id="3" name="Content Placeholder 2"/>
          <p:cNvSpPr>
            <a:spLocks noGrp="1"/>
          </p:cNvSpPr>
          <p:nvPr>
            <p:ph idx="1"/>
          </p:nvPr>
        </p:nvSpPr>
        <p:spPr>
          <a:xfrm>
            <a:off x="457200" y="1409696"/>
            <a:ext cx="8258204" cy="4019568"/>
          </a:xfrm>
        </p:spPr>
        <p:txBody>
          <a:bodyPr>
            <a:noAutofit/>
          </a:bodyPr>
          <a:lstStyle/>
          <a:p>
            <a:pPr marL="355600" indent="-355600" algn="just">
              <a:spcBef>
                <a:spcPts val="600"/>
              </a:spcBef>
              <a:buAutoNum type="alphaLcPeriod"/>
            </a:pPr>
            <a:r>
              <a:rPr lang="en-US" sz="2000" b="1" dirty="0" err="1" smtClean="0">
                <a:latin typeface="Arial Black" pitchFamily="34" charset="0"/>
              </a:rPr>
              <a:t>Sebagai</a:t>
            </a:r>
            <a:r>
              <a:rPr lang="en-US" sz="2000" b="1" dirty="0" smtClean="0">
                <a:latin typeface="Arial Black" pitchFamily="34" charset="0"/>
              </a:rPr>
              <a:t> </a:t>
            </a:r>
            <a:r>
              <a:rPr lang="en-US" sz="2000" b="1" dirty="0" err="1" smtClean="0">
                <a:latin typeface="Arial Black" pitchFamily="34" charset="0"/>
              </a:rPr>
              <a:t>acuan</a:t>
            </a:r>
            <a:r>
              <a:rPr lang="en-US" sz="2000" b="1" dirty="0" smtClean="0">
                <a:latin typeface="Arial Black" pitchFamily="34" charset="0"/>
              </a:rPr>
              <a:t> </a:t>
            </a:r>
            <a:r>
              <a:rPr lang="en-US" sz="2000" b="1" dirty="0" err="1" smtClean="0">
                <a:latin typeface="Arial Black" pitchFamily="34" charset="0"/>
              </a:rPr>
              <a:t>ataupun</a:t>
            </a:r>
            <a:r>
              <a:rPr lang="en-US" sz="2000" b="1" dirty="0" smtClean="0">
                <a:latin typeface="Arial Black" pitchFamily="34" charset="0"/>
              </a:rPr>
              <a:t> </a:t>
            </a:r>
            <a:r>
              <a:rPr lang="en-US" sz="2000" b="1" dirty="0" err="1" smtClean="0">
                <a:latin typeface="Arial Black" pitchFamily="34" charset="0"/>
              </a:rPr>
              <a:t>dasar</a:t>
            </a:r>
            <a:r>
              <a:rPr lang="en-US" sz="2000" b="1" dirty="0" smtClean="0">
                <a:latin typeface="Arial Black" pitchFamily="34" charset="0"/>
              </a:rPr>
              <a:t> </a:t>
            </a:r>
            <a:r>
              <a:rPr lang="en-US" sz="2000" b="1" dirty="0" err="1" smtClean="0">
                <a:latin typeface="Arial Black" pitchFamily="34" charset="0"/>
              </a:rPr>
              <a:t>bagi</a:t>
            </a:r>
            <a:r>
              <a:rPr lang="en-US" sz="2000" b="1" dirty="0" smtClean="0">
                <a:latin typeface="Arial Black" pitchFamily="34" charset="0"/>
              </a:rPr>
              <a:t> </a:t>
            </a:r>
            <a:r>
              <a:rPr lang="en-US" sz="2000" b="1" dirty="0" err="1" smtClean="0">
                <a:latin typeface="Arial Black" pitchFamily="34" charset="0"/>
              </a:rPr>
              <a:t>perumusan</a:t>
            </a:r>
            <a:r>
              <a:rPr lang="en-US" sz="2000" b="1" dirty="0" smtClean="0">
                <a:latin typeface="Arial Black" pitchFamily="34" charset="0"/>
              </a:rPr>
              <a:t> </a:t>
            </a:r>
            <a:r>
              <a:rPr lang="en-US" sz="2000" b="1" dirty="0" err="1" smtClean="0">
                <a:latin typeface="Arial Black" pitchFamily="34" charset="0"/>
              </a:rPr>
              <a:t>kebijakan</a:t>
            </a:r>
            <a:r>
              <a:rPr lang="en-US" sz="2000" b="1" dirty="0" smtClean="0">
                <a:latin typeface="Arial Black" pitchFamily="34" charset="0"/>
              </a:rPr>
              <a:t> </a:t>
            </a:r>
            <a:r>
              <a:rPr lang="en-US" sz="2000" b="1" dirty="0" err="1" smtClean="0">
                <a:latin typeface="Arial Black" pitchFamily="34" charset="0"/>
              </a:rPr>
              <a:t>pembangunan</a:t>
            </a:r>
            <a:r>
              <a:rPr lang="en-US" sz="2000" b="1" dirty="0" smtClean="0">
                <a:latin typeface="Arial Black" pitchFamily="34" charset="0"/>
              </a:rPr>
              <a:t> </a:t>
            </a:r>
            <a:r>
              <a:rPr lang="en-US" sz="2000" b="1" dirty="0" err="1" smtClean="0">
                <a:latin typeface="Arial Black" pitchFamily="34" charset="0"/>
              </a:rPr>
              <a:t>mulai</a:t>
            </a:r>
            <a:r>
              <a:rPr lang="en-US" sz="2000" b="1" dirty="0" smtClean="0">
                <a:latin typeface="Arial Black" pitchFamily="34" charset="0"/>
              </a:rPr>
              <a:t> </a:t>
            </a:r>
            <a:r>
              <a:rPr lang="en-US" sz="2000" b="1" dirty="0" err="1" smtClean="0">
                <a:latin typeface="Arial Black" pitchFamily="34" charset="0"/>
              </a:rPr>
              <a:t>dari</a:t>
            </a:r>
            <a:r>
              <a:rPr lang="en-US" sz="2000" b="1" dirty="0" smtClean="0">
                <a:latin typeface="Arial Black" pitchFamily="34" charset="0"/>
              </a:rPr>
              <a:t> </a:t>
            </a:r>
            <a:r>
              <a:rPr lang="en-US" sz="2000" b="1" dirty="0" err="1" smtClean="0">
                <a:latin typeface="Arial Black" pitchFamily="34" charset="0"/>
              </a:rPr>
              <a:t>proses</a:t>
            </a:r>
            <a:r>
              <a:rPr lang="en-US" sz="2000" b="1" dirty="0" smtClean="0">
                <a:latin typeface="Arial Black" pitchFamily="34" charset="0"/>
              </a:rPr>
              <a:t> </a:t>
            </a:r>
            <a:r>
              <a:rPr lang="en-US" sz="2000" b="1" dirty="0" err="1" smtClean="0">
                <a:latin typeface="Arial Black" pitchFamily="34" charset="0"/>
              </a:rPr>
              <a:t>perencanaan</a:t>
            </a:r>
            <a:r>
              <a:rPr lang="en-US" sz="2000" b="1" dirty="0" smtClean="0">
                <a:latin typeface="Arial Black" pitchFamily="34" charset="0"/>
              </a:rPr>
              <a:t>, </a:t>
            </a:r>
            <a:r>
              <a:rPr lang="en-US" sz="2000" b="1" dirty="0" err="1" smtClean="0">
                <a:latin typeface="Arial Black" pitchFamily="34" charset="0"/>
              </a:rPr>
              <a:t>penganggaran</a:t>
            </a:r>
            <a:r>
              <a:rPr lang="en-US" sz="2000" b="1" dirty="0" smtClean="0">
                <a:latin typeface="Arial Black" pitchFamily="34" charset="0"/>
              </a:rPr>
              <a:t>, </a:t>
            </a:r>
            <a:r>
              <a:rPr lang="en-US" sz="2000" b="1" dirty="0" err="1" smtClean="0">
                <a:latin typeface="Arial Black" pitchFamily="34" charset="0"/>
              </a:rPr>
              <a:t>implementasi</a:t>
            </a:r>
            <a:r>
              <a:rPr lang="en-US" sz="2000" b="1" dirty="0" smtClean="0">
                <a:latin typeface="Arial Black" pitchFamily="34" charset="0"/>
              </a:rPr>
              <a:t> </a:t>
            </a:r>
            <a:r>
              <a:rPr lang="en-US" sz="2000" b="1" dirty="0" err="1" smtClean="0">
                <a:latin typeface="Arial Black" pitchFamily="34" charset="0"/>
              </a:rPr>
              <a:t>dan</a:t>
            </a:r>
            <a:r>
              <a:rPr lang="en-US" sz="2000" b="1" dirty="0" smtClean="0">
                <a:latin typeface="Arial Black" pitchFamily="34" charset="0"/>
              </a:rPr>
              <a:t> </a:t>
            </a:r>
            <a:r>
              <a:rPr lang="en-US" sz="2000" b="1" dirty="0" err="1" smtClean="0">
                <a:latin typeface="Arial Black" pitchFamily="34" charset="0"/>
              </a:rPr>
              <a:t>evaluasi</a:t>
            </a:r>
            <a:endParaRPr lang="en-US" sz="2000" b="1" dirty="0" smtClean="0">
              <a:latin typeface="Arial Black" pitchFamily="34" charset="0"/>
            </a:endParaRPr>
          </a:p>
          <a:p>
            <a:pPr marL="355600" indent="-355600" algn="just">
              <a:spcBef>
                <a:spcPts val="600"/>
              </a:spcBef>
              <a:buAutoNum type="alphaLcPeriod"/>
            </a:pPr>
            <a:r>
              <a:rPr lang="en-US" sz="2000" b="1" dirty="0" err="1" smtClean="0">
                <a:latin typeface="Arial Black" pitchFamily="34" charset="0"/>
              </a:rPr>
              <a:t>Sebagai</a:t>
            </a:r>
            <a:r>
              <a:rPr lang="en-US" sz="2000" b="1" dirty="0" smtClean="0">
                <a:latin typeface="Arial Black" pitchFamily="34" charset="0"/>
              </a:rPr>
              <a:t> </a:t>
            </a:r>
            <a:r>
              <a:rPr lang="en-US" sz="2000" b="1" dirty="0" err="1" smtClean="0">
                <a:latin typeface="Arial Black" pitchFamily="34" charset="0"/>
              </a:rPr>
              <a:t>dasar</a:t>
            </a:r>
            <a:r>
              <a:rPr lang="en-US" sz="2000" b="1" dirty="0" smtClean="0">
                <a:latin typeface="Arial Black" pitchFamily="34" charset="0"/>
              </a:rPr>
              <a:t> </a:t>
            </a:r>
            <a:r>
              <a:rPr lang="en-US" sz="2000" b="1" dirty="0" err="1" smtClean="0">
                <a:latin typeface="Arial Black" pitchFamily="34" charset="0"/>
              </a:rPr>
              <a:t>dalam</a:t>
            </a:r>
            <a:r>
              <a:rPr lang="en-US" sz="2000" b="1" dirty="0" smtClean="0">
                <a:latin typeface="Arial Black" pitchFamily="34" charset="0"/>
              </a:rPr>
              <a:t> </a:t>
            </a:r>
            <a:r>
              <a:rPr lang="en-US" sz="2000" b="1" dirty="0" err="1" smtClean="0">
                <a:latin typeface="Arial Black" pitchFamily="34" charset="0"/>
              </a:rPr>
              <a:t>penyatuan</a:t>
            </a:r>
            <a:r>
              <a:rPr lang="en-US" sz="2000" b="1" dirty="0" smtClean="0">
                <a:latin typeface="Arial Black" pitchFamily="34" charset="0"/>
              </a:rPr>
              <a:t> </a:t>
            </a:r>
            <a:r>
              <a:rPr lang="en-US" sz="2000" b="1" dirty="0" err="1" smtClean="0">
                <a:latin typeface="Arial Black" pitchFamily="34" charset="0"/>
              </a:rPr>
              <a:t>persepsi</a:t>
            </a:r>
            <a:r>
              <a:rPr lang="en-US" sz="2000" b="1" dirty="0" smtClean="0">
                <a:latin typeface="Arial Black" pitchFamily="34" charset="0"/>
              </a:rPr>
              <a:t> </a:t>
            </a:r>
            <a:r>
              <a:rPr lang="en-US" sz="2000" b="1" dirty="0" err="1" smtClean="0">
                <a:latin typeface="Arial Black" pitchFamily="34" charset="0"/>
              </a:rPr>
              <a:t>dan</a:t>
            </a:r>
            <a:r>
              <a:rPr lang="en-US" sz="2000" b="1" dirty="0" smtClean="0">
                <a:latin typeface="Arial Black" pitchFamily="34" charset="0"/>
              </a:rPr>
              <a:t> </a:t>
            </a:r>
            <a:r>
              <a:rPr lang="en-US" sz="2000" b="1" dirty="0" err="1" smtClean="0">
                <a:latin typeface="Arial Black" pitchFamily="34" charset="0"/>
              </a:rPr>
              <a:t>kesamaan</a:t>
            </a:r>
            <a:r>
              <a:rPr lang="en-US" sz="2000" b="1" dirty="0" smtClean="0">
                <a:latin typeface="Arial Black" pitchFamily="34" charset="0"/>
              </a:rPr>
              <a:t> </a:t>
            </a:r>
            <a:r>
              <a:rPr lang="en-US" sz="2000" b="1" dirty="0" err="1" smtClean="0">
                <a:latin typeface="Arial Black" pitchFamily="34" charset="0"/>
              </a:rPr>
              <a:t>pandangan</a:t>
            </a:r>
            <a:r>
              <a:rPr lang="en-US" sz="2000" b="1" dirty="0" smtClean="0">
                <a:latin typeface="Arial Black" pitchFamily="34" charset="0"/>
              </a:rPr>
              <a:t> </a:t>
            </a:r>
            <a:r>
              <a:rPr lang="en-US" sz="2000" b="1" dirty="0" err="1" smtClean="0">
                <a:latin typeface="Arial Black" pitchFamily="34" charset="0"/>
              </a:rPr>
              <a:t>seluruh</a:t>
            </a:r>
            <a:r>
              <a:rPr lang="en-US" sz="2000" b="1" dirty="0" smtClean="0">
                <a:latin typeface="Arial Black" pitchFamily="34" charset="0"/>
              </a:rPr>
              <a:t> stakeholders </a:t>
            </a:r>
            <a:r>
              <a:rPr lang="en-US" sz="2000" b="1" dirty="0" err="1" smtClean="0">
                <a:latin typeface="Arial Black" pitchFamily="34" charset="0"/>
              </a:rPr>
              <a:t>terkait</a:t>
            </a:r>
            <a:r>
              <a:rPr lang="en-US" sz="2000" b="1" dirty="0" smtClean="0">
                <a:latin typeface="Arial Black" pitchFamily="34" charset="0"/>
              </a:rPr>
              <a:t> </a:t>
            </a:r>
            <a:r>
              <a:rPr lang="en-US" sz="2000" b="1" dirty="0" err="1" smtClean="0">
                <a:latin typeface="Arial Black" pitchFamily="34" charset="0"/>
              </a:rPr>
              <a:t>dengan</a:t>
            </a:r>
            <a:r>
              <a:rPr lang="en-US" sz="2000" b="1" dirty="0" smtClean="0">
                <a:latin typeface="Arial Black" pitchFamily="34" charset="0"/>
              </a:rPr>
              <a:t> Air </a:t>
            </a:r>
            <a:r>
              <a:rPr lang="en-US" sz="2000" b="1" dirty="0" err="1" smtClean="0">
                <a:latin typeface="Arial Black" pitchFamily="34" charset="0"/>
              </a:rPr>
              <a:t>Minum</a:t>
            </a:r>
            <a:r>
              <a:rPr lang="en-US" sz="2000" b="1" dirty="0" smtClean="0">
                <a:latin typeface="Arial Black" pitchFamily="34" charset="0"/>
              </a:rPr>
              <a:t> </a:t>
            </a:r>
            <a:r>
              <a:rPr lang="en-US" sz="2000" b="1" dirty="0" err="1" smtClean="0">
                <a:latin typeface="Arial Black" pitchFamily="34" charset="0"/>
              </a:rPr>
              <a:t>dan</a:t>
            </a:r>
            <a:r>
              <a:rPr lang="en-US" sz="2000" b="1" dirty="0" smtClean="0">
                <a:latin typeface="Arial Black" pitchFamily="34" charset="0"/>
              </a:rPr>
              <a:t> </a:t>
            </a:r>
            <a:r>
              <a:rPr lang="en-US" sz="2000" b="1" dirty="0" err="1" smtClean="0">
                <a:latin typeface="Arial Black" pitchFamily="34" charset="0"/>
              </a:rPr>
              <a:t>Penyehatan</a:t>
            </a:r>
            <a:r>
              <a:rPr lang="en-US" sz="2000" b="1" dirty="0" smtClean="0">
                <a:latin typeface="Arial Black" pitchFamily="34" charset="0"/>
              </a:rPr>
              <a:t> </a:t>
            </a:r>
            <a:r>
              <a:rPr lang="en-US" sz="2000" b="1" dirty="0" err="1" smtClean="0">
                <a:latin typeface="Arial Black" pitchFamily="34" charset="0"/>
              </a:rPr>
              <a:t>Lingkungan</a:t>
            </a:r>
            <a:endParaRPr lang="id-ID" sz="2000" b="1" dirty="0" smtClean="0">
              <a:latin typeface="Arial Black" pitchFamily="34" charset="0"/>
            </a:endParaRPr>
          </a:p>
          <a:p>
            <a:pPr marL="355600" indent="-355600" algn="just">
              <a:spcBef>
                <a:spcPts val="600"/>
              </a:spcBef>
              <a:buAutoNum type="alphaLcPeriod"/>
            </a:pPr>
            <a:r>
              <a:rPr lang="en-US" sz="2000" b="1" dirty="0" smtClean="0">
                <a:latin typeface="Arial Black" pitchFamily="34" charset="0"/>
                <a:ea typeface="Arial Unicode MS" pitchFamily="1"/>
                <a:cs typeface="Arial Unicode MS" pitchFamily="32"/>
              </a:rPr>
              <a:t>Data </a:t>
            </a:r>
            <a:r>
              <a:rPr lang="en-US" sz="2000" b="1" dirty="0" err="1" smtClean="0">
                <a:latin typeface="Arial Black" pitchFamily="34" charset="0"/>
                <a:ea typeface="Arial Unicode MS" pitchFamily="1"/>
                <a:cs typeface="Arial Unicode MS" pitchFamily="32"/>
              </a:rPr>
              <a:t>diyakini</a:t>
            </a:r>
            <a:r>
              <a:rPr lang="en-US" sz="2000" b="1" dirty="0" smtClean="0">
                <a:latin typeface="Arial Black" pitchFamily="34" charset="0"/>
                <a:ea typeface="Arial Unicode MS" pitchFamily="1"/>
                <a:cs typeface="Arial Unicode MS" pitchFamily="32"/>
              </a:rPr>
              <a:t> </a:t>
            </a:r>
            <a:r>
              <a:rPr lang="en-US" sz="2000" b="1" dirty="0" err="1" smtClean="0">
                <a:latin typeface="Arial Black" pitchFamily="34" charset="0"/>
                <a:ea typeface="Arial Unicode MS" pitchFamily="1"/>
                <a:cs typeface="Arial Unicode MS" pitchFamily="32"/>
              </a:rPr>
              <a:t>lebih</a:t>
            </a:r>
            <a:r>
              <a:rPr lang="en-US" sz="2000" b="1" dirty="0" smtClean="0">
                <a:latin typeface="Arial Black" pitchFamily="34" charset="0"/>
                <a:ea typeface="Arial Unicode MS" pitchFamily="1"/>
                <a:cs typeface="Arial Unicode MS" pitchFamily="32"/>
              </a:rPr>
              <a:t> valid </a:t>
            </a:r>
            <a:r>
              <a:rPr lang="en-US" sz="2000" b="1" dirty="0" err="1" smtClean="0">
                <a:latin typeface="Arial Black" pitchFamily="34" charset="0"/>
                <a:ea typeface="Arial Unicode MS" pitchFamily="1"/>
                <a:cs typeface="Arial Unicode MS" pitchFamily="32"/>
              </a:rPr>
              <a:t>karena</a:t>
            </a:r>
            <a:r>
              <a:rPr lang="en-US" sz="2000" b="1" dirty="0" smtClean="0">
                <a:latin typeface="Arial Black" pitchFamily="34" charset="0"/>
                <a:ea typeface="Arial Unicode MS" pitchFamily="1"/>
                <a:cs typeface="Arial Unicode MS" pitchFamily="32"/>
              </a:rPr>
              <a:t> survey </a:t>
            </a:r>
            <a:r>
              <a:rPr lang="en-US" sz="2000" b="1" dirty="0" err="1" smtClean="0">
                <a:latin typeface="Arial Black" pitchFamily="34" charset="0"/>
                <a:ea typeface="Arial Unicode MS" pitchFamily="1"/>
                <a:cs typeface="Arial Unicode MS" pitchFamily="32"/>
              </a:rPr>
              <a:t>dilakukan</a:t>
            </a:r>
            <a:r>
              <a:rPr lang="en-US" sz="2000" b="1" dirty="0" smtClean="0">
                <a:latin typeface="Arial Black" pitchFamily="34" charset="0"/>
                <a:ea typeface="Arial Unicode MS" pitchFamily="1"/>
                <a:cs typeface="Arial Unicode MS" pitchFamily="32"/>
              </a:rPr>
              <a:t> </a:t>
            </a:r>
            <a:r>
              <a:rPr lang="en-US" sz="2000" b="1" dirty="0" err="1" smtClean="0">
                <a:latin typeface="Arial Black" pitchFamily="34" charset="0"/>
                <a:ea typeface="Arial Unicode MS" pitchFamily="1"/>
                <a:cs typeface="Arial Unicode MS" pitchFamily="32"/>
              </a:rPr>
              <a:t>kepada</a:t>
            </a:r>
            <a:r>
              <a:rPr lang="en-US" sz="2000" b="1" dirty="0" smtClean="0">
                <a:latin typeface="Arial Black" pitchFamily="34" charset="0"/>
                <a:ea typeface="Arial Unicode MS" pitchFamily="1"/>
                <a:cs typeface="Arial Unicode MS" pitchFamily="32"/>
              </a:rPr>
              <a:t> </a:t>
            </a:r>
            <a:r>
              <a:rPr lang="en-US" sz="2000" b="1" dirty="0" err="1" smtClean="0">
                <a:latin typeface="Arial Black" pitchFamily="34" charset="0"/>
                <a:ea typeface="Arial Unicode MS" pitchFamily="1"/>
                <a:cs typeface="Arial Unicode MS" pitchFamily="32"/>
              </a:rPr>
              <a:t>seluruh</a:t>
            </a:r>
            <a:r>
              <a:rPr lang="en-US" sz="2000" b="1" dirty="0" smtClean="0">
                <a:latin typeface="Arial Black" pitchFamily="34" charset="0"/>
                <a:ea typeface="Arial Unicode MS" pitchFamily="1"/>
                <a:cs typeface="Arial Unicode MS" pitchFamily="32"/>
              </a:rPr>
              <a:t> </a:t>
            </a:r>
            <a:r>
              <a:rPr lang="en-US" sz="2000" b="1" dirty="0" err="1" smtClean="0">
                <a:latin typeface="Arial Black" pitchFamily="34" charset="0"/>
                <a:ea typeface="Arial Unicode MS" pitchFamily="1"/>
                <a:cs typeface="Arial Unicode MS" pitchFamily="32"/>
              </a:rPr>
              <a:t>populasi</a:t>
            </a:r>
            <a:r>
              <a:rPr lang="en-US" sz="2000" b="1" dirty="0" smtClean="0">
                <a:latin typeface="Arial Black" pitchFamily="34" charset="0"/>
                <a:ea typeface="Arial Unicode MS" pitchFamily="1"/>
                <a:cs typeface="Arial Unicode MS" pitchFamily="32"/>
              </a:rPr>
              <a:t> (</a:t>
            </a:r>
            <a:r>
              <a:rPr lang="en-US" sz="2000" b="1" dirty="0" err="1" smtClean="0">
                <a:latin typeface="Arial Black" pitchFamily="34" charset="0"/>
                <a:ea typeface="Arial Unicode MS" pitchFamily="1"/>
                <a:cs typeface="Arial Unicode MS" pitchFamily="32"/>
              </a:rPr>
              <a:t>kepala</a:t>
            </a:r>
            <a:r>
              <a:rPr lang="en-US" sz="2000" b="1" dirty="0" smtClean="0">
                <a:latin typeface="Arial Black" pitchFamily="34" charset="0"/>
                <a:ea typeface="Arial Unicode MS" pitchFamily="1"/>
                <a:cs typeface="Arial Unicode MS" pitchFamily="32"/>
              </a:rPr>
              <a:t> </a:t>
            </a:r>
            <a:r>
              <a:rPr lang="en-US" sz="2000" b="1" dirty="0" err="1" smtClean="0">
                <a:latin typeface="Arial Black" pitchFamily="34" charset="0"/>
                <a:ea typeface="Arial Unicode MS" pitchFamily="1"/>
                <a:cs typeface="Arial Unicode MS" pitchFamily="32"/>
              </a:rPr>
              <a:t>keluarga</a:t>
            </a:r>
            <a:r>
              <a:rPr lang="en-US" sz="2000" b="1" dirty="0" smtClean="0">
                <a:latin typeface="Arial Black" pitchFamily="34" charset="0"/>
                <a:ea typeface="Arial Unicode MS" pitchFamily="1"/>
                <a:cs typeface="Arial Unicode MS" pitchFamily="32"/>
              </a:rPr>
              <a:t>) </a:t>
            </a:r>
            <a:r>
              <a:rPr lang="en-US" sz="2000" b="1" dirty="0" err="1" smtClean="0">
                <a:latin typeface="Arial Black" pitchFamily="34" charset="0"/>
                <a:ea typeface="Arial Unicode MS" pitchFamily="1"/>
                <a:cs typeface="Arial Unicode MS" pitchFamily="32"/>
              </a:rPr>
              <a:t>bukan</a:t>
            </a:r>
            <a:r>
              <a:rPr lang="en-US" sz="2000" b="1" dirty="0" smtClean="0">
                <a:latin typeface="Arial Black" pitchFamily="34" charset="0"/>
                <a:ea typeface="Arial Unicode MS" pitchFamily="1"/>
                <a:cs typeface="Arial Unicode MS" pitchFamily="32"/>
              </a:rPr>
              <a:t> </a:t>
            </a:r>
            <a:r>
              <a:rPr lang="en-US" sz="2000" b="1" dirty="0" err="1" smtClean="0">
                <a:latin typeface="Arial Black" pitchFamily="34" charset="0"/>
                <a:ea typeface="Arial Unicode MS" pitchFamily="1"/>
                <a:cs typeface="Arial Unicode MS" pitchFamily="32"/>
              </a:rPr>
              <a:t>sampel</a:t>
            </a:r>
            <a:endParaRPr lang="id-ID" sz="2000" b="1" dirty="0" smtClean="0">
              <a:latin typeface="Arial Black" pitchFamily="34" charset="0"/>
              <a:ea typeface="Arial Unicode MS" pitchFamily="1"/>
              <a:cs typeface="Arial Unicode MS" pitchFamily="32"/>
            </a:endParaRPr>
          </a:p>
          <a:p>
            <a:pPr marL="355600" indent="-355600" algn="just">
              <a:spcBef>
                <a:spcPts val="600"/>
              </a:spcBef>
              <a:buAutoNum type="alphaLcPeriod"/>
            </a:pPr>
            <a:r>
              <a:rPr lang="id-ID" sz="2000" b="1" dirty="0" smtClean="0">
                <a:latin typeface="Arial Black" pitchFamily="34" charset="0"/>
                <a:ea typeface="Arial Unicode MS" pitchFamily="1"/>
                <a:cs typeface="Arial Unicode MS" pitchFamily="32"/>
              </a:rPr>
              <a:t>Data yang tersedia di daerah masih bersifat statis bukan real time</a:t>
            </a:r>
            <a:endParaRPr lang="id-ID" sz="2000" b="1" dirty="0">
              <a:latin typeface="Arial Black" pitchFamily="34" charset="0"/>
              <a:ea typeface="Arial Unicode MS" pitchFamily="1"/>
              <a:cs typeface="Arial Unicode MS" pitchFamily="32"/>
            </a:endParaRPr>
          </a:p>
          <a:p>
            <a:pPr marL="355600" indent="-355600" algn="just">
              <a:spcBef>
                <a:spcPts val="600"/>
              </a:spcBef>
              <a:buAutoNum type="alphaLcPeriod"/>
            </a:pPr>
            <a:r>
              <a:rPr lang="id-ID" sz="2000" b="1" dirty="0" smtClean="0">
                <a:latin typeface="Arial Black" pitchFamily="34" charset="0"/>
                <a:ea typeface="Arial Unicode MS" pitchFamily="1"/>
                <a:cs typeface="Arial Unicode MS" pitchFamily="32"/>
              </a:rPr>
              <a:t>Terbatasnya ketersediaan data hingga Rumah Tangga</a:t>
            </a:r>
          </a:p>
          <a:p>
            <a:pPr marL="355600" indent="-355600" algn="just">
              <a:spcBef>
                <a:spcPts val="600"/>
              </a:spcBef>
              <a:buAutoNum type="alphaLcPeriod"/>
            </a:pPr>
            <a:r>
              <a:rPr lang="id-ID" sz="2000" b="1" dirty="0" smtClean="0">
                <a:latin typeface="Arial Black" pitchFamily="34" charset="0"/>
                <a:ea typeface="Arial Unicode MS" pitchFamily="1"/>
                <a:cs typeface="Arial Unicode MS" pitchFamily="32"/>
              </a:rPr>
              <a:t>Investasi meningkat namun capaian masih tetap rendah </a:t>
            </a:r>
            <a:r>
              <a:rPr lang="id-ID" sz="2000" b="1" dirty="0" smtClean="0">
                <a:latin typeface="Arial Black" pitchFamily="34" charset="0"/>
                <a:ea typeface="Arial Unicode MS" pitchFamily="1"/>
                <a:cs typeface="Arial Unicode MS" pitchFamily="32"/>
                <a:sym typeface="Wingdings" pitchFamily="2" charset="2"/>
              </a:rPr>
              <a:t> evaluasi pelaksanaan kegiatan</a:t>
            </a:r>
            <a:endParaRPr lang="id-ID" sz="2000" b="1" dirty="0" smtClean="0">
              <a:latin typeface="Arial Black" pitchFamily="34" charset="0"/>
              <a:ea typeface="Arial Unicode MS" pitchFamily="1"/>
              <a:cs typeface="Arial Unicode MS" pitchFamily="32"/>
            </a:endParaRPr>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5721" y="1923440"/>
          <a:ext cx="8501120" cy="4180464"/>
        </p:xfrm>
        <a:graphic>
          <a:graphicData uri="http://schemas.openxmlformats.org/drawingml/2006/table">
            <a:tbl>
              <a:tblPr firstRow="1" bandRow="1">
                <a:tableStyleId>{21E4AEA4-8DFA-4A89-87EB-49C32662AFE0}</a:tableStyleId>
              </a:tblPr>
              <a:tblGrid>
                <a:gridCol w="2125280"/>
                <a:gridCol w="2125280"/>
                <a:gridCol w="2125280"/>
                <a:gridCol w="2125280"/>
              </a:tblGrid>
              <a:tr h="519336">
                <a:tc>
                  <a:txBody>
                    <a:bodyPr/>
                    <a:lstStyle/>
                    <a:p>
                      <a:endParaRPr lang="id-ID" sz="2000" b="1" dirty="0">
                        <a:solidFill>
                          <a:schemeClr val="tx1"/>
                        </a:solidFill>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r>
                        <a:rPr lang="id-ID" sz="2000" dirty="0" smtClean="0"/>
                        <a:t>Kab. Pasaman</a:t>
                      </a:r>
                      <a:endParaRPr lang="id-ID" sz="2000" b="1" dirty="0">
                        <a:solidFill>
                          <a:schemeClr val="tx1"/>
                        </a:solidFill>
                      </a:endParaRPr>
                    </a:p>
                  </a:txBody>
                  <a:tcPr>
                    <a:lnT w="19050" cap="flat" cmpd="sng" algn="ctr">
                      <a:solidFill>
                        <a:schemeClr val="tx1"/>
                      </a:solidFill>
                      <a:prstDash val="solid"/>
                      <a:round/>
                      <a:headEnd type="none" w="med" len="med"/>
                      <a:tailEnd type="none" w="med" len="med"/>
                    </a:lnT>
                  </a:tcPr>
                </a:tc>
                <a:tc>
                  <a:txBody>
                    <a:bodyPr/>
                    <a:lstStyle/>
                    <a:p>
                      <a:r>
                        <a:rPr lang="id-ID" sz="2000" dirty="0" smtClean="0"/>
                        <a:t>Kab. Sijunjung</a:t>
                      </a:r>
                      <a:endParaRPr lang="id-ID" sz="2000" b="1" dirty="0">
                        <a:solidFill>
                          <a:schemeClr val="tx1"/>
                        </a:solidFill>
                      </a:endParaRPr>
                    </a:p>
                  </a:txBody>
                  <a:tcPr>
                    <a:lnT w="19050" cap="flat" cmpd="sng" algn="ctr">
                      <a:solidFill>
                        <a:schemeClr val="tx1"/>
                      </a:solidFill>
                      <a:prstDash val="solid"/>
                      <a:round/>
                      <a:headEnd type="none" w="med" len="med"/>
                      <a:tailEnd type="none" w="med" len="med"/>
                    </a:lnT>
                  </a:tcPr>
                </a:tc>
                <a:tc>
                  <a:txBody>
                    <a:bodyPr/>
                    <a:lstStyle/>
                    <a:p>
                      <a:r>
                        <a:rPr lang="id-ID" sz="2000" b="1" dirty="0" smtClean="0">
                          <a:solidFill>
                            <a:schemeClr val="bg1"/>
                          </a:solidFill>
                        </a:rPr>
                        <a:t>Kota Pariaman</a:t>
                      </a:r>
                      <a:endParaRPr lang="id-ID" sz="2000" b="1" dirty="0">
                        <a:solidFill>
                          <a:schemeClr val="bg1"/>
                        </a:solidFill>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r>
              <a:tr h="561840">
                <a:tc>
                  <a:txBody>
                    <a:bodyPr/>
                    <a:lstStyle/>
                    <a:p>
                      <a:r>
                        <a:rPr lang="id-ID" sz="2000" b="1" dirty="0" smtClean="0"/>
                        <a:t>Kecamatan</a:t>
                      </a:r>
                      <a:endParaRPr lang="id-ID" sz="2000" b="1" dirty="0"/>
                    </a:p>
                  </a:txBody>
                  <a:tcPr>
                    <a:lnL w="19050" cap="flat" cmpd="sng" algn="ctr">
                      <a:solidFill>
                        <a:schemeClr val="tx1"/>
                      </a:solidFill>
                      <a:prstDash val="solid"/>
                      <a:round/>
                      <a:headEnd type="none" w="med" len="med"/>
                      <a:tailEnd type="none" w="med" len="med"/>
                    </a:lnL>
                  </a:tcPr>
                </a:tc>
                <a:tc>
                  <a:txBody>
                    <a:bodyPr/>
                    <a:lstStyle/>
                    <a:p>
                      <a:r>
                        <a:rPr lang="id-ID" sz="2000" b="1" dirty="0" smtClean="0"/>
                        <a:t>Simpang Alahan Mati</a:t>
                      </a:r>
                      <a:endParaRPr lang="id-ID" sz="2000" b="1" dirty="0"/>
                    </a:p>
                  </a:txBody>
                  <a:tcPr/>
                </a:tc>
                <a:tc>
                  <a:txBody>
                    <a:bodyPr/>
                    <a:lstStyle/>
                    <a:p>
                      <a:r>
                        <a:rPr lang="id-ID" sz="2000" b="1" dirty="0" smtClean="0"/>
                        <a:t>Koto VII</a:t>
                      </a:r>
                      <a:endParaRPr lang="id-ID" sz="2000" b="1" dirty="0"/>
                    </a:p>
                  </a:txBody>
                  <a:tcPr/>
                </a:tc>
                <a:tc>
                  <a:txBody>
                    <a:bodyPr/>
                    <a:lstStyle/>
                    <a:p>
                      <a:r>
                        <a:rPr lang="id-ID" sz="2000" b="1" dirty="0" smtClean="0"/>
                        <a:t>Pariaman Utara</a:t>
                      </a:r>
                      <a:endParaRPr lang="id-ID" sz="2000" b="1" dirty="0"/>
                    </a:p>
                  </a:txBody>
                  <a:tcPr>
                    <a:lnR w="19050" cap="flat" cmpd="sng" algn="ctr">
                      <a:solidFill>
                        <a:schemeClr val="tx1"/>
                      </a:solidFill>
                      <a:prstDash val="solid"/>
                      <a:round/>
                      <a:headEnd type="none" w="med" len="med"/>
                      <a:tailEnd type="none" w="med" len="med"/>
                    </a:lnR>
                  </a:tcPr>
                </a:tc>
              </a:tr>
              <a:tr h="522790">
                <a:tc>
                  <a:txBody>
                    <a:bodyPr/>
                    <a:lstStyle/>
                    <a:p>
                      <a:r>
                        <a:rPr lang="id-ID" sz="2000" b="1" dirty="0" smtClean="0"/>
                        <a:t>Jumlah Rumah Tangga</a:t>
                      </a:r>
                      <a:endParaRPr lang="id-ID" sz="2000" b="1" dirty="0"/>
                    </a:p>
                  </a:txBody>
                  <a:tcPr>
                    <a:lnL w="19050" cap="flat" cmpd="sng" algn="ctr">
                      <a:solidFill>
                        <a:schemeClr val="tx1"/>
                      </a:solidFill>
                      <a:prstDash val="solid"/>
                      <a:round/>
                      <a:headEnd type="none" w="med" len="med"/>
                      <a:tailEnd type="none" w="med" len="med"/>
                    </a:lnL>
                  </a:tcPr>
                </a:tc>
                <a:tc>
                  <a:txBody>
                    <a:bodyPr/>
                    <a:lstStyle/>
                    <a:p>
                      <a:r>
                        <a:rPr lang="id-ID" sz="2000" b="1" dirty="0" smtClean="0"/>
                        <a:t>2.500 RT</a:t>
                      </a:r>
                      <a:endParaRPr lang="id-ID" sz="2000" b="1" dirty="0"/>
                    </a:p>
                  </a:txBody>
                  <a:tcPr/>
                </a:tc>
                <a:tc>
                  <a:txBody>
                    <a:bodyPr/>
                    <a:lstStyle/>
                    <a:p>
                      <a:pPr algn="l"/>
                      <a:r>
                        <a:rPr lang="id-ID" sz="2000" b="1" dirty="0" smtClean="0"/>
                        <a:t>8.000 RT</a:t>
                      </a:r>
                      <a:endParaRPr lang="id-ID" sz="2000" b="1" dirty="0"/>
                    </a:p>
                  </a:txBody>
                  <a:tcPr/>
                </a:tc>
                <a:tc>
                  <a:txBody>
                    <a:bodyPr/>
                    <a:lstStyle/>
                    <a:p>
                      <a:pPr algn="l"/>
                      <a:r>
                        <a:rPr lang="id-ID" sz="2000" b="1" dirty="0" smtClean="0"/>
                        <a:t>3.700 RT</a:t>
                      </a:r>
                      <a:endParaRPr lang="id-ID" sz="2000" b="1" dirty="0"/>
                    </a:p>
                  </a:txBody>
                  <a:tcPr>
                    <a:lnR w="19050" cap="flat" cmpd="sng" algn="ctr">
                      <a:solidFill>
                        <a:schemeClr val="tx1"/>
                      </a:solidFill>
                      <a:prstDash val="solid"/>
                      <a:round/>
                      <a:headEnd type="none" w="med" len="med"/>
                      <a:tailEnd type="none" w="med" len="med"/>
                    </a:lnR>
                  </a:tcPr>
                </a:tc>
              </a:tr>
              <a:tr h="519336">
                <a:tc>
                  <a:txBody>
                    <a:bodyPr/>
                    <a:lstStyle/>
                    <a:p>
                      <a:r>
                        <a:rPr lang="id-ID" sz="2000" b="1" dirty="0" smtClean="0"/>
                        <a:t>Enumerator</a:t>
                      </a:r>
                      <a:endParaRPr lang="id-ID" sz="2000" b="1" dirty="0"/>
                    </a:p>
                  </a:txBody>
                  <a:tcPr>
                    <a:lnL w="19050" cap="flat" cmpd="sng" algn="ctr">
                      <a:solidFill>
                        <a:schemeClr val="tx1"/>
                      </a:solidFill>
                      <a:prstDash val="solid"/>
                      <a:round/>
                      <a:headEnd type="none" w="med" len="med"/>
                      <a:tailEnd type="none" w="med" len="med"/>
                    </a:lnL>
                  </a:tcPr>
                </a:tc>
                <a:tc>
                  <a:txBody>
                    <a:bodyPr/>
                    <a:lstStyle/>
                    <a:p>
                      <a:r>
                        <a:rPr lang="id-ID" sz="2000" b="1" dirty="0" smtClean="0"/>
                        <a:t>Bidan</a:t>
                      </a:r>
                      <a:r>
                        <a:rPr lang="id-ID" sz="2000" b="1" baseline="0" dirty="0" smtClean="0"/>
                        <a:t> Desa</a:t>
                      </a:r>
                      <a:endParaRPr lang="id-ID" sz="2000" b="1" dirty="0"/>
                    </a:p>
                  </a:txBody>
                  <a:tcPr/>
                </a:tc>
                <a:tc>
                  <a:txBody>
                    <a:bodyPr/>
                    <a:lstStyle/>
                    <a:p>
                      <a:r>
                        <a:rPr lang="id-ID" sz="2000" b="1" dirty="0" smtClean="0"/>
                        <a:t>Bidan</a:t>
                      </a:r>
                      <a:r>
                        <a:rPr lang="id-ID" sz="2000" b="1" baseline="0" dirty="0" smtClean="0"/>
                        <a:t> Desa &amp; Kader Posyandu</a:t>
                      </a:r>
                      <a:endParaRPr lang="id-ID" sz="2000" b="1" dirty="0"/>
                    </a:p>
                  </a:txBody>
                  <a:tcPr/>
                </a:tc>
                <a:tc>
                  <a:txBody>
                    <a:bodyPr/>
                    <a:lstStyle/>
                    <a:p>
                      <a:endParaRPr lang="id-ID" sz="2000" b="1" dirty="0"/>
                    </a:p>
                  </a:txBody>
                  <a:tcPr>
                    <a:lnR w="19050" cap="flat" cmpd="sng" algn="ctr">
                      <a:solidFill>
                        <a:schemeClr val="tx1"/>
                      </a:solidFill>
                      <a:prstDash val="solid"/>
                      <a:round/>
                      <a:headEnd type="none" w="med" len="med"/>
                      <a:tailEnd type="none" w="med" len="med"/>
                    </a:lnR>
                  </a:tcPr>
                </a:tc>
              </a:tr>
              <a:tr h="519336">
                <a:tc>
                  <a:txBody>
                    <a:bodyPr/>
                    <a:lstStyle/>
                    <a:p>
                      <a:r>
                        <a:rPr lang="id-ID" sz="2000" b="1" dirty="0" smtClean="0"/>
                        <a:t>Supervisor</a:t>
                      </a:r>
                      <a:endParaRPr lang="id-ID" sz="2000" b="1" dirty="0"/>
                    </a:p>
                  </a:txBody>
                  <a:tcPr>
                    <a:lnL w="19050" cap="flat" cmpd="sng" algn="ctr">
                      <a:solidFill>
                        <a:schemeClr val="tx1"/>
                      </a:solidFill>
                      <a:prstDash val="solid"/>
                      <a:round/>
                      <a:headEnd type="none" w="med" len="med"/>
                      <a:tailEnd type="none" w="med" len="med"/>
                    </a:lnL>
                  </a:tcPr>
                </a:tc>
                <a:tc>
                  <a:txBody>
                    <a:bodyPr/>
                    <a:lstStyle/>
                    <a:p>
                      <a:r>
                        <a:rPr lang="id-ID" sz="2000" b="1" dirty="0" smtClean="0"/>
                        <a:t>Sanitarian</a:t>
                      </a:r>
                      <a:endParaRPr lang="id-ID" sz="20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2000" b="1" dirty="0" smtClean="0"/>
                        <a:t>Sanitarian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2000" b="1" dirty="0" smtClean="0"/>
                        <a:t>Fasilitator </a:t>
                      </a:r>
                    </a:p>
                  </a:txBody>
                  <a:tcPr>
                    <a:lnR w="19050" cap="flat" cmpd="sng" algn="ctr">
                      <a:solidFill>
                        <a:schemeClr val="tx1"/>
                      </a:solidFill>
                      <a:prstDash val="solid"/>
                      <a:round/>
                      <a:headEnd type="none" w="med" len="med"/>
                      <a:tailEnd type="none" w="med" len="med"/>
                    </a:lnR>
                  </a:tcPr>
                </a:tc>
              </a:tr>
              <a:tr h="519336">
                <a:tc>
                  <a:txBody>
                    <a:bodyPr/>
                    <a:lstStyle/>
                    <a:p>
                      <a:r>
                        <a:rPr lang="id-ID" sz="2000" b="1" dirty="0" smtClean="0"/>
                        <a:t>Pengolah</a:t>
                      </a:r>
                      <a:r>
                        <a:rPr lang="id-ID" sz="2000" b="1" baseline="0" dirty="0" smtClean="0"/>
                        <a:t> Data</a:t>
                      </a:r>
                      <a:endParaRPr lang="id-ID" sz="2000" b="1" dirty="0"/>
                    </a:p>
                  </a:txBody>
                  <a:tcPr>
                    <a:lnL w="19050" cap="flat" cmpd="sng" algn="ctr">
                      <a:solidFill>
                        <a:schemeClr val="tx1"/>
                      </a:solidFill>
                      <a:prstDash val="solid"/>
                      <a:round/>
                      <a:headEnd type="none" w="med" len="med"/>
                      <a:tailEnd type="none" w="med" len="med"/>
                    </a:lnL>
                  </a:tcPr>
                </a:tc>
                <a:tc>
                  <a:txBody>
                    <a:bodyPr/>
                    <a:lstStyle/>
                    <a:p>
                      <a:r>
                        <a:rPr lang="id-ID" sz="2000" b="1" dirty="0" smtClean="0"/>
                        <a:t>SKPD</a:t>
                      </a:r>
                      <a:endParaRPr lang="id-ID" sz="2000" b="1" dirty="0"/>
                    </a:p>
                  </a:txBody>
                  <a:tcPr/>
                </a:tc>
                <a:tc>
                  <a:txBody>
                    <a:bodyPr/>
                    <a:lstStyle/>
                    <a:p>
                      <a:r>
                        <a:rPr lang="id-ID" sz="2000" b="1" dirty="0" smtClean="0"/>
                        <a:t>SKPD</a:t>
                      </a:r>
                      <a:endParaRPr lang="id-ID" sz="2000" b="1" dirty="0"/>
                    </a:p>
                  </a:txBody>
                  <a:tcPr/>
                </a:tc>
                <a:tc>
                  <a:txBody>
                    <a:bodyPr/>
                    <a:lstStyle/>
                    <a:p>
                      <a:endParaRPr lang="id-ID" sz="2000" b="1" dirty="0"/>
                    </a:p>
                  </a:txBody>
                  <a:tcPr>
                    <a:lnR w="19050" cap="flat" cmpd="sng" algn="ctr">
                      <a:solidFill>
                        <a:schemeClr val="tx1"/>
                      </a:solidFill>
                      <a:prstDash val="solid"/>
                      <a:round/>
                      <a:headEnd type="none" w="med" len="med"/>
                      <a:tailEnd type="none" w="med" len="med"/>
                    </a:lnR>
                  </a:tcPr>
                </a:tc>
              </a:tr>
              <a:tr h="519336">
                <a:tc>
                  <a:txBody>
                    <a:bodyPr/>
                    <a:lstStyle/>
                    <a:p>
                      <a:r>
                        <a:rPr lang="id-ID" sz="2000" b="1" dirty="0" smtClean="0"/>
                        <a:t>Dana</a:t>
                      </a:r>
                      <a:endParaRPr lang="id-ID" sz="2000" b="1" dirty="0"/>
                    </a:p>
                  </a:txBody>
                  <a:tcP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r>
                        <a:rPr lang="id-ID" sz="2000" b="1" dirty="0" smtClean="0"/>
                        <a:t>Rp.70 juta</a:t>
                      </a:r>
                      <a:endParaRPr lang="id-ID" sz="2000" b="1" dirty="0"/>
                    </a:p>
                  </a:txBody>
                  <a:tcPr>
                    <a:lnB w="19050" cap="flat" cmpd="sng" algn="ctr">
                      <a:solidFill>
                        <a:schemeClr val="tx1"/>
                      </a:solidFill>
                      <a:prstDash val="solid"/>
                      <a:round/>
                      <a:headEnd type="none" w="med" len="med"/>
                      <a:tailEnd type="none" w="med" len="med"/>
                    </a:lnB>
                  </a:tcPr>
                </a:tc>
                <a:tc>
                  <a:txBody>
                    <a:bodyPr/>
                    <a:lstStyle/>
                    <a:p>
                      <a:r>
                        <a:rPr lang="id-ID" sz="2000" b="1" dirty="0" smtClean="0"/>
                        <a:t>Rp.250 juta</a:t>
                      </a:r>
                      <a:endParaRPr lang="id-ID" sz="2000" b="1" dirty="0"/>
                    </a:p>
                  </a:txBody>
                  <a:tcPr>
                    <a:lnB w="19050" cap="flat" cmpd="sng" algn="ctr">
                      <a:solidFill>
                        <a:schemeClr val="tx1"/>
                      </a:solidFill>
                      <a:prstDash val="solid"/>
                      <a:round/>
                      <a:headEnd type="none" w="med" len="med"/>
                      <a:tailEnd type="none" w="med" len="med"/>
                    </a:lnB>
                  </a:tcPr>
                </a:tc>
                <a:tc>
                  <a:txBody>
                    <a:bodyPr/>
                    <a:lstStyle/>
                    <a:p>
                      <a:endParaRPr lang="id-ID" sz="2000" b="1" dirty="0"/>
                    </a:p>
                  </a:txBody>
                  <a:tcP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r>
            </a:tbl>
          </a:graphicData>
        </a:graphic>
      </p:graphicFrame>
      <p:sp>
        <p:nvSpPr>
          <p:cNvPr id="3" name="TextBox 2"/>
          <p:cNvSpPr txBox="1"/>
          <p:nvPr/>
        </p:nvSpPr>
        <p:spPr>
          <a:xfrm>
            <a:off x="857224" y="580773"/>
            <a:ext cx="7786742" cy="1168539"/>
          </a:xfrm>
          <a:prstGeom prst="roundRect">
            <a:avLst>
              <a:gd name="adj" fmla="val 50000"/>
            </a:avLst>
          </a:prstGeom>
          <a:solidFill>
            <a:schemeClr val="bg1"/>
          </a:solidFill>
          <a:ln>
            <a:solidFill>
              <a:srgbClr val="000099"/>
            </a:solidFill>
          </a:ln>
        </p:spPr>
        <p:txBody>
          <a:bodyPr wrap="square" rtlCol="0">
            <a:spAutoFit/>
          </a:bodyPr>
          <a:lstStyle/>
          <a:p>
            <a:pPr algn="ctr"/>
            <a:r>
              <a:rPr lang="id-ID" sz="2400" b="1" dirty="0" smtClean="0"/>
              <a:t>PENGELOLAAN DATA AMPL</a:t>
            </a:r>
          </a:p>
          <a:p>
            <a:pPr algn="ctr"/>
            <a:r>
              <a:rPr lang="id-ID" sz="2400" b="1" dirty="0" smtClean="0"/>
              <a:t>DI KAB. PASAMAN DAN KAB. SIJUNJUNG TAHUN 2014 </a:t>
            </a:r>
            <a:endParaRPr lang="id-ID" sz="2400" b="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5721" y="1923440"/>
          <a:ext cx="8501120" cy="4180464"/>
        </p:xfrm>
        <a:graphic>
          <a:graphicData uri="http://schemas.openxmlformats.org/drawingml/2006/table">
            <a:tbl>
              <a:tblPr firstRow="1" bandRow="1">
                <a:tableStyleId>{21E4AEA4-8DFA-4A89-87EB-49C32662AFE0}</a:tableStyleId>
              </a:tblPr>
              <a:tblGrid>
                <a:gridCol w="2125280"/>
                <a:gridCol w="2125280"/>
                <a:gridCol w="2125280"/>
                <a:gridCol w="2125280"/>
              </a:tblGrid>
              <a:tr h="519336">
                <a:tc>
                  <a:txBody>
                    <a:bodyPr/>
                    <a:lstStyle/>
                    <a:p>
                      <a:endParaRPr lang="id-ID" sz="2000" b="1" dirty="0">
                        <a:solidFill>
                          <a:schemeClr val="tx1"/>
                        </a:solidFill>
                      </a:endParaRP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r>
                        <a:rPr lang="id-ID" sz="2000" dirty="0" smtClean="0"/>
                        <a:t>Kab. Pasaman</a:t>
                      </a:r>
                      <a:endParaRPr lang="id-ID" sz="2000" b="1" dirty="0">
                        <a:solidFill>
                          <a:schemeClr val="tx1"/>
                        </a:solidFill>
                      </a:endParaRPr>
                    </a:p>
                  </a:txBody>
                  <a:tcPr>
                    <a:lnT w="19050" cap="flat" cmpd="sng" algn="ctr">
                      <a:solidFill>
                        <a:schemeClr val="tx1"/>
                      </a:solidFill>
                      <a:prstDash val="solid"/>
                      <a:round/>
                      <a:headEnd type="none" w="med" len="med"/>
                      <a:tailEnd type="none" w="med" len="med"/>
                    </a:lnT>
                  </a:tcPr>
                </a:tc>
                <a:tc>
                  <a:txBody>
                    <a:bodyPr/>
                    <a:lstStyle/>
                    <a:p>
                      <a:r>
                        <a:rPr lang="id-ID" sz="2000" dirty="0" smtClean="0"/>
                        <a:t>Kab. Sijunjung</a:t>
                      </a:r>
                      <a:endParaRPr lang="id-ID" sz="2000" b="1" dirty="0">
                        <a:solidFill>
                          <a:schemeClr val="tx1"/>
                        </a:solidFill>
                      </a:endParaRPr>
                    </a:p>
                  </a:txBody>
                  <a:tcPr>
                    <a:lnT w="19050" cap="flat" cmpd="sng" algn="ctr">
                      <a:solidFill>
                        <a:schemeClr val="tx1"/>
                      </a:solidFill>
                      <a:prstDash val="solid"/>
                      <a:round/>
                      <a:headEnd type="none" w="med" len="med"/>
                      <a:tailEnd type="none" w="med" len="med"/>
                    </a:lnT>
                  </a:tcPr>
                </a:tc>
                <a:tc>
                  <a:txBody>
                    <a:bodyPr/>
                    <a:lstStyle/>
                    <a:p>
                      <a:r>
                        <a:rPr lang="id-ID" sz="2000" b="1" dirty="0" smtClean="0">
                          <a:solidFill>
                            <a:schemeClr val="bg1"/>
                          </a:solidFill>
                        </a:rPr>
                        <a:t>Kota Pariaman</a:t>
                      </a:r>
                      <a:endParaRPr lang="id-ID" sz="2000" b="1" dirty="0">
                        <a:solidFill>
                          <a:schemeClr val="bg1"/>
                        </a:solidFill>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r>
              <a:tr h="561840">
                <a:tc>
                  <a:txBody>
                    <a:bodyPr/>
                    <a:lstStyle/>
                    <a:p>
                      <a:r>
                        <a:rPr lang="id-ID" sz="2000" b="1" dirty="0" smtClean="0"/>
                        <a:t>Kecamatan</a:t>
                      </a:r>
                      <a:endParaRPr lang="id-ID" sz="2000" b="1" dirty="0"/>
                    </a:p>
                  </a:txBody>
                  <a:tcPr>
                    <a:lnL w="19050" cap="flat" cmpd="sng" algn="ctr">
                      <a:solidFill>
                        <a:schemeClr val="tx1"/>
                      </a:solidFill>
                      <a:prstDash val="solid"/>
                      <a:round/>
                      <a:headEnd type="none" w="med" len="med"/>
                      <a:tailEnd type="none" w="med" len="med"/>
                    </a:lnL>
                  </a:tcPr>
                </a:tc>
                <a:tc>
                  <a:txBody>
                    <a:bodyPr/>
                    <a:lstStyle/>
                    <a:p>
                      <a:r>
                        <a:rPr lang="id-ID" sz="2000" b="1" dirty="0" smtClean="0"/>
                        <a:t>Simpang Alahan Mati</a:t>
                      </a:r>
                      <a:endParaRPr lang="id-ID" sz="2000" b="1" dirty="0"/>
                    </a:p>
                  </a:txBody>
                  <a:tcPr/>
                </a:tc>
                <a:tc>
                  <a:txBody>
                    <a:bodyPr/>
                    <a:lstStyle/>
                    <a:p>
                      <a:r>
                        <a:rPr lang="id-ID" sz="2000" b="1" dirty="0" smtClean="0"/>
                        <a:t>Koto VII</a:t>
                      </a:r>
                      <a:endParaRPr lang="id-ID" sz="2000" b="1" dirty="0"/>
                    </a:p>
                  </a:txBody>
                  <a:tcPr/>
                </a:tc>
                <a:tc>
                  <a:txBody>
                    <a:bodyPr/>
                    <a:lstStyle/>
                    <a:p>
                      <a:r>
                        <a:rPr lang="id-ID" sz="2000" b="1" dirty="0" smtClean="0"/>
                        <a:t>Pariaman Utara</a:t>
                      </a:r>
                      <a:endParaRPr lang="id-ID" sz="2000" b="1" dirty="0"/>
                    </a:p>
                  </a:txBody>
                  <a:tcPr>
                    <a:lnR w="19050" cap="flat" cmpd="sng" algn="ctr">
                      <a:solidFill>
                        <a:schemeClr val="tx1"/>
                      </a:solidFill>
                      <a:prstDash val="solid"/>
                      <a:round/>
                      <a:headEnd type="none" w="med" len="med"/>
                      <a:tailEnd type="none" w="med" len="med"/>
                    </a:lnR>
                  </a:tcPr>
                </a:tc>
              </a:tr>
              <a:tr h="522790">
                <a:tc>
                  <a:txBody>
                    <a:bodyPr/>
                    <a:lstStyle/>
                    <a:p>
                      <a:r>
                        <a:rPr lang="id-ID" sz="2000" b="1" dirty="0" smtClean="0"/>
                        <a:t>Jumlah Rumah Tangga</a:t>
                      </a:r>
                      <a:endParaRPr lang="id-ID" sz="2000" b="1" dirty="0"/>
                    </a:p>
                  </a:txBody>
                  <a:tcPr>
                    <a:lnL w="19050" cap="flat" cmpd="sng" algn="ctr">
                      <a:solidFill>
                        <a:schemeClr val="tx1"/>
                      </a:solidFill>
                      <a:prstDash val="solid"/>
                      <a:round/>
                      <a:headEnd type="none" w="med" len="med"/>
                      <a:tailEnd type="none" w="med" len="med"/>
                    </a:lnL>
                  </a:tcPr>
                </a:tc>
                <a:tc>
                  <a:txBody>
                    <a:bodyPr/>
                    <a:lstStyle/>
                    <a:p>
                      <a:r>
                        <a:rPr lang="id-ID" sz="2000" b="1" dirty="0" smtClean="0"/>
                        <a:t>2.500 RT</a:t>
                      </a:r>
                      <a:endParaRPr lang="id-ID" sz="2000" b="1" dirty="0"/>
                    </a:p>
                  </a:txBody>
                  <a:tcPr/>
                </a:tc>
                <a:tc>
                  <a:txBody>
                    <a:bodyPr/>
                    <a:lstStyle/>
                    <a:p>
                      <a:pPr algn="l"/>
                      <a:r>
                        <a:rPr lang="id-ID" sz="2000" b="1" dirty="0" smtClean="0"/>
                        <a:t>8.000 RT</a:t>
                      </a:r>
                      <a:endParaRPr lang="id-ID" sz="2000" b="1" dirty="0"/>
                    </a:p>
                  </a:txBody>
                  <a:tcPr/>
                </a:tc>
                <a:tc>
                  <a:txBody>
                    <a:bodyPr/>
                    <a:lstStyle/>
                    <a:p>
                      <a:pPr algn="l"/>
                      <a:r>
                        <a:rPr lang="id-ID" sz="2000" b="1" dirty="0" smtClean="0"/>
                        <a:t>3.700 RT</a:t>
                      </a:r>
                      <a:endParaRPr lang="id-ID" sz="2000" b="1" dirty="0"/>
                    </a:p>
                  </a:txBody>
                  <a:tcPr>
                    <a:lnR w="19050" cap="flat" cmpd="sng" algn="ctr">
                      <a:solidFill>
                        <a:schemeClr val="tx1"/>
                      </a:solidFill>
                      <a:prstDash val="solid"/>
                      <a:round/>
                      <a:headEnd type="none" w="med" len="med"/>
                      <a:tailEnd type="none" w="med" len="med"/>
                    </a:lnR>
                  </a:tcPr>
                </a:tc>
              </a:tr>
              <a:tr h="519336">
                <a:tc>
                  <a:txBody>
                    <a:bodyPr/>
                    <a:lstStyle/>
                    <a:p>
                      <a:r>
                        <a:rPr lang="id-ID" sz="2000" b="1" dirty="0" smtClean="0"/>
                        <a:t>Enumerator</a:t>
                      </a:r>
                      <a:endParaRPr lang="id-ID" sz="2000" b="1" dirty="0"/>
                    </a:p>
                  </a:txBody>
                  <a:tcPr>
                    <a:lnL w="19050" cap="flat" cmpd="sng" algn="ctr">
                      <a:solidFill>
                        <a:schemeClr val="tx1"/>
                      </a:solidFill>
                      <a:prstDash val="solid"/>
                      <a:round/>
                      <a:headEnd type="none" w="med" len="med"/>
                      <a:tailEnd type="none" w="med" len="med"/>
                    </a:lnL>
                  </a:tcPr>
                </a:tc>
                <a:tc>
                  <a:txBody>
                    <a:bodyPr/>
                    <a:lstStyle/>
                    <a:p>
                      <a:r>
                        <a:rPr lang="id-ID" sz="2000" b="1" dirty="0" smtClean="0"/>
                        <a:t>Bidan</a:t>
                      </a:r>
                      <a:r>
                        <a:rPr lang="id-ID" sz="2000" b="1" baseline="0" dirty="0" smtClean="0"/>
                        <a:t> Desa</a:t>
                      </a:r>
                      <a:endParaRPr lang="id-ID" sz="2000" b="1" dirty="0"/>
                    </a:p>
                  </a:txBody>
                  <a:tcPr/>
                </a:tc>
                <a:tc>
                  <a:txBody>
                    <a:bodyPr/>
                    <a:lstStyle/>
                    <a:p>
                      <a:r>
                        <a:rPr lang="id-ID" sz="2000" b="1" dirty="0" smtClean="0"/>
                        <a:t>Bidan</a:t>
                      </a:r>
                      <a:r>
                        <a:rPr lang="id-ID" sz="2000" b="1" baseline="0" dirty="0" smtClean="0"/>
                        <a:t> Desa &amp; Kader Posyandu</a:t>
                      </a:r>
                      <a:endParaRPr lang="id-ID" sz="2000" b="1" dirty="0"/>
                    </a:p>
                  </a:txBody>
                  <a:tcPr/>
                </a:tc>
                <a:tc>
                  <a:txBody>
                    <a:bodyPr/>
                    <a:lstStyle/>
                    <a:p>
                      <a:r>
                        <a:rPr lang="id-ID" sz="2000" b="1" dirty="0" smtClean="0"/>
                        <a:t>Bidan desa / kader dea</a:t>
                      </a:r>
                      <a:endParaRPr lang="id-ID" sz="2000" b="1" dirty="0"/>
                    </a:p>
                  </a:txBody>
                  <a:tcPr>
                    <a:lnR w="19050" cap="flat" cmpd="sng" algn="ctr">
                      <a:solidFill>
                        <a:schemeClr val="tx1"/>
                      </a:solidFill>
                      <a:prstDash val="solid"/>
                      <a:round/>
                      <a:headEnd type="none" w="med" len="med"/>
                      <a:tailEnd type="none" w="med" len="med"/>
                    </a:lnR>
                  </a:tcPr>
                </a:tc>
              </a:tr>
              <a:tr h="519336">
                <a:tc>
                  <a:txBody>
                    <a:bodyPr/>
                    <a:lstStyle/>
                    <a:p>
                      <a:r>
                        <a:rPr lang="id-ID" sz="2000" b="1" dirty="0" smtClean="0"/>
                        <a:t>Supervisor</a:t>
                      </a:r>
                      <a:endParaRPr lang="id-ID" sz="2000" b="1" dirty="0"/>
                    </a:p>
                  </a:txBody>
                  <a:tcPr>
                    <a:lnL w="19050" cap="flat" cmpd="sng" algn="ctr">
                      <a:solidFill>
                        <a:schemeClr val="tx1"/>
                      </a:solidFill>
                      <a:prstDash val="solid"/>
                      <a:round/>
                      <a:headEnd type="none" w="med" len="med"/>
                      <a:tailEnd type="none" w="med" len="med"/>
                    </a:lnL>
                  </a:tcPr>
                </a:tc>
                <a:tc>
                  <a:txBody>
                    <a:bodyPr/>
                    <a:lstStyle/>
                    <a:p>
                      <a:r>
                        <a:rPr lang="id-ID" sz="2000" b="1" dirty="0" smtClean="0"/>
                        <a:t>Sanitarian</a:t>
                      </a:r>
                      <a:endParaRPr lang="id-ID" sz="20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2000" b="1" dirty="0" smtClean="0"/>
                        <a:t>Sanitarian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2000" b="1" dirty="0" smtClean="0"/>
                        <a:t>Fasilitator Desa</a:t>
                      </a:r>
                    </a:p>
                  </a:txBody>
                  <a:tcPr>
                    <a:lnR w="19050" cap="flat" cmpd="sng" algn="ctr">
                      <a:solidFill>
                        <a:schemeClr val="tx1"/>
                      </a:solidFill>
                      <a:prstDash val="solid"/>
                      <a:round/>
                      <a:headEnd type="none" w="med" len="med"/>
                      <a:tailEnd type="none" w="med" len="med"/>
                    </a:lnR>
                  </a:tcPr>
                </a:tc>
              </a:tr>
              <a:tr h="519336">
                <a:tc>
                  <a:txBody>
                    <a:bodyPr/>
                    <a:lstStyle/>
                    <a:p>
                      <a:r>
                        <a:rPr lang="id-ID" sz="2000" b="1" dirty="0" smtClean="0"/>
                        <a:t>Pengolah</a:t>
                      </a:r>
                      <a:r>
                        <a:rPr lang="id-ID" sz="2000" b="1" baseline="0" dirty="0" smtClean="0"/>
                        <a:t> Data</a:t>
                      </a:r>
                      <a:endParaRPr lang="id-ID" sz="2000" b="1" dirty="0"/>
                    </a:p>
                  </a:txBody>
                  <a:tcPr>
                    <a:lnL w="19050" cap="flat" cmpd="sng" algn="ctr">
                      <a:solidFill>
                        <a:schemeClr val="tx1"/>
                      </a:solidFill>
                      <a:prstDash val="solid"/>
                      <a:round/>
                      <a:headEnd type="none" w="med" len="med"/>
                      <a:tailEnd type="none" w="med" len="med"/>
                    </a:lnL>
                  </a:tcPr>
                </a:tc>
                <a:tc>
                  <a:txBody>
                    <a:bodyPr/>
                    <a:lstStyle/>
                    <a:p>
                      <a:r>
                        <a:rPr lang="id-ID" sz="2000" b="1" dirty="0" smtClean="0"/>
                        <a:t>SKPD</a:t>
                      </a:r>
                      <a:endParaRPr lang="id-ID" sz="2000" b="1" dirty="0"/>
                    </a:p>
                  </a:txBody>
                  <a:tcPr/>
                </a:tc>
                <a:tc>
                  <a:txBody>
                    <a:bodyPr/>
                    <a:lstStyle/>
                    <a:p>
                      <a:r>
                        <a:rPr lang="id-ID" sz="2000" b="1" dirty="0" smtClean="0"/>
                        <a:t>SKPD</a:t>
                      </a:r>
                      <a:endParaRPr lang="id-ID" sz="2000" b="1" dirty="0"/>
                    </a:p>
                  </a:txBody>
                  <a:tcPr/>
                </a:tc>
                <a:tc>
                  <a:txBody>
                    <a:bodyPr/>
                    <a:lstStyle/>
                    <a:p>
                      <a:r>
                        <a:rPr lang="id-ID" sz="2000" b="1" dirty="0" smtClean="0"/>
                        <a:t>Sanitarian &amp; SKPD</a:t>
                      </a:r>
                      <a:endParaRPr lang="id-ID" sz="2000" b="1" dirty="0"/>
                    </a:p>
                  </a:txBody>
                  <a:tcPr>
                    <a:lnR w="19050" cap="flat" cmpd="sng" algn="ctr">
                      <a:solidFill>
                        <a:schemeClr val="tx1"/>
                      </a:solidFill>
                      <a:prstDash val="solid"/>
                      <a:round/>
                      <a:headEnd type="none" w="med" len="med"/>
                      <a:tailEnd type="none" w="med" len="med"/>
                    </a:lnR>
                  </a:tcPr>
                </a:tc>
              </a:tr>
              <a:tr h="519336">
                <a:tc>
                  <a:txBody>
                    <a:bodyPr/>
                    <a:lstStyle/>
                    <a:p>
                      <a:r>
                        <a:rPr lang="id-ID" sz="2000" b="1" dirty="0" smtClean="0"/>
                        <a:t>Dana</a:t>
                      </a:r>
                      <a:endParaRPr lang="id-ID" sz="2000" b="1" dirty="0"/>
                    </a:p>
                  </a:txBody>
                  <a:tcP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r>
                        <a:rPr lang="id-ID" sz="2000" b="1" dirty="0" smtClean="0"/>
                        <a:t>Rp.70 juta</a:t>
                      </a:r>
                      <a:endParaRPr lang="id-ID" sz="2000" b="1" dirty="0"/>
                    </a:p>
                  </a:txBody>
                  <a:tcPr>
                    <a:lnB w="19050" cap="flat" cmpd="sng" algn="ctr">
                      <a:solidFill>
                        <a:schemeClr val="tx1"/>
                      </a:solidFill>
                      <a:prstDash val="solid"/>
                      <a:round/>
                      <a:headEnd type="none" w="med" len="med"/>
                      <a:tailEnd type="none" w="med" len="med"/>
                    </a:lnB>
                  </a:tcPr>
                </a:tc>
                <a:tc>
                  <a:txBody>
                    <a:bodyPr/>
                    <a:lstStyle/>
                    <a:p>
                      <a:r>
                        <a:rPr lang="id-ID" sz="2000" b="1" dirty="0" smtClean="0"/>
                        <a:t>Rp.250 juta</a:t>
                      </a:r>
                      <a:endParaRPr lang="id-ID" sz="2000" b="1" dirty="0"/>
                    </a:p>
                  </a:txBody>
                  <a:tcPr>
                    <a:lnB w="19050" cap="flat" cmpd="sng" algn="ctr">
                      <a:solidFill>
                        <a:schemeClr val="tx1"/>
                      </a:solidFill>
                      <a:prstDash val="solid"/>
                      <a:round/>
                      <a:headEnd type="none" w="med" len="med"/>
                      <a:tailEnd type="none" w="med" len="med"/>
                    </a:lnB>
                  </a:tcPr>
                </a:tc>
                <a:tc>
                  <a:txBody>
                    <a:bodyPr/>
                    <a:lstStyle/>
                    <a:p>
                      <a:r>
                        <a:rPr lang="id-ID" sz="2000" b="1" dirty="0" smtClean="0"/>
                        <a:t>Rp</a:t>
                      </a:r>
                      <a:r>
                        <a:rPr lang="id-ID" sz="2000" b="1" smtClean="0"/>
                        <a:t>. </a:t>
                      </a:r>
                      <a:endParaRPr lang="id-ID" sz="2000" b="1" dirty="0"/>
                    </a:p>
                  </a:txBody>
                  <a:tcP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r>
            </a:tbl>
          </a:graphicData>
        </a:graphic>
      </p:graphicFrame>
      <p:sp>
        <p:nvSpPr>
          <p:cNvPr id="3" name="TextBox 2"/>
          <p:cNvSpPr txBox="1"/>
          <p:nvPr/>
        </p:nvSpPr>
        <p:spPr>
          <a:xfrm>
            <a:off x="285720" y="580773"/>
            <a:ext cx="8572560" cy="985242"/>
          </a:xfrm>
          <a:prstGeom prst="roundRect">
            <a:avLst>
              <a:gd name="adj" fmla="val 37871"/>
            </a:avLst>
          </a:prstGeom>
          <a:solidFill>
            <a:schemeClr val="bg1"/>
          </a:solidFill>
          <a:ln>
            <a:solidFill>
              <a:srgbClr val="000099"/>
            </a:solidFill>
          </a:ln>
        </p:spPr>
        <p:txBody>
          <a:bodyPr wrap="square" rtlCol="0">
            <a:spAutoFit/>
          </a:bodyPr>
          <a:lstStyle/>
          <a:p>
            <a:pPr algn="ctr"/>
            <a:r>
              <a:rPr lang="id-ID" sz="2200" b="1" dirty="0" smtClean="0">
                <a:latin typeface="Arial Narrow" pitchFamily="34" charset="0"/>
              </a:rPr>
              <a:t>PENGELOLAAN DATA AMPL</a:t>
            </a:r>
          </a:p>
          <a:p>
            <a:pPr algn="ctr"/>
            <a:r>
              <a:rPr lang="id-ID" sz="2200" b="1" dirty="0" smtClean="0">
                <a:latin typeface="Arial Narrow" pitchFamily="34" charset="0"/>
              </a:rPr>
              <a:t>DI KAB. PASAMAN, KAB. SIJUNJUNG &amp; KOTA PARIAMAN TAHUN 2014 </a:t>
            </a:r>
            <a:endParaRPr lang="id-ID" sz="2200" b="1" dirty="0">
              <a:latin typeface="Arial Narrow"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2"/>
          <p:cNvSpPr>
            <a:spLocks noChangeArrowheads="1"/>
          </p:cNvSpPr>
          <p:nvPr/>
        </p:nvSpPr>
        <p:spPr bwMode="gray">
          <a:xfrm>
            <a:off x="1979613" y="200025"/>
            <a:ext cx="5400675" cy="728663"/>
          </a:xfrm>
          <a:prstGeom prst="rect">
            <a:avLst/>
          </a:prstGeom>
          <a:solidFill>
            <a:schemeClr val="bg1"/>
          </a:solidFill>
          <a:ln w="57150" cap="flat" cmpd="sng" algn="ctr">
            <a:solidFill>
              <a:srgbClr val="58CCB3"/>
            </a:solidFill>
            <a:prstDash val="solid"/>
            <a:headEnd/>
            <a:tailEnd/>
          </a:ln>
          <a:effectLst>
            <a:outerShdw blurRad="40000" dist="20000" dir="5400000" rotWithShape="0">
              <a:srgbClr val="000000">
                <a:alpha val="38000"/>
              </a:srgbClr>
            </a:outerShdw>
          </a:effectLst>
        </p:spPr>
        <p:txBody>
          <a:bodyPr wrap="none" lIns="91330" tIns="45667" rIns="91330" bIns="45667" anchor="ctr"/>
          <a:lstStyle/>
          <a:p>
            <a:pPr algn="ctr" fontAlgn="auto">
              <a:spcBef>
                <a:spcPts val="0"/>
              </a:spcBef>
              <a:spcAft>
                <a:spcPts val="0"/>
              </a:spcAft>
              <a:defRPr/>
            </a:pPr>
            <a:endParaRPr lang="id-ID" sz="1800" b="0" kern="0" dirty="0">
              <a:solidFill>
                <a:srgbClr val="080808"/>
              </a:solidFill>
              <a:latin typeface="Arial"/>
              <a:ea typeface="+mn-ea"/>
              <a:cs typeface="+mn-cs"/>
            </a:endParaRPr>
          </a:p>
        </p:txBody>
      </p:sp>
      <p:pic>
        <p:nvPicPr>
          <p:cNvPr id="8" name="Picture 134"/>
          <p:cNvPicPr>
            <a:picLocks noChangeAspect="1" noChangeArrowheads="1"/>
          </p:cNvPicPr>
          <p:nvPr/>
        </p:nvPicPr>
        <p:blipFill>
          <a:blip r:embed="rId3" cstate="print"/>
          <a:srcRect/>
          <a:stretch>
            <a:fillRect/>
          </a:stretch>
        </p:blipFill>
        <p:spPr bwMode="auto">
          <a:xfrm>
            <a:off x="7954963" y="0"/>
            <a:ext cx="1189037" cy="952500"/>
          </a:xfrm>
          <a:prstGeom prst="rect">
            <a:avLst/>
          </a:prstGeom>
          <a:ln>
            <a:noFill/>
          </a:ln>
          <a:effectLst>
            <a:outerShdw blurRad="50800" dist="38100" dir="8100000" algn="tr" rotWithShape="0">
              <a:prstClr val="black">
                <a:alpha val="40000"/>
              </a:prstClr>
            </a:outerShdw>
          </a:effectLst>
        </p:spPr>
      </p:pic>
      <p:sp>
        <p:nvSpPr>
          <p:cNvPr id="9" name="Text Box 3"/>
          <p:cNvSpPr txBox="1">
            <a:spLocks noChangeArrowheads="1"/>
          </p:cNvSpPr>
          <p:nvPr/>
        </p:nvSpPr>
        <p:spPr bwMode="auto">
          <a:xfrm>
            <a:off x="1771255" y="220179"/>
            <a:ext cx="5759572" cy="707779"/>
          </a:xfrm>
          <a:prstGeom prst="rect">
            <a:avLst/>
          </a:prstGeom>
          <a:noFill/>
          <a:ln w="9525">
            <a:noFill/>
            <a:miter lim="800000"/>
            <a:headEnd/>
            <a:tailEnd/>
          </a:ln>
          <a:effectLst/>
        </p:spPr>
        <p:txBody>
          <a:bodyPr lIns="91330" tIns="45667" rIns="91330" bIns="45667">
            <a:spAutoFit/>
          </a:bodyPr>
          <a:lstStyle/>
          <a:p>
            <a:pPr algn="ctr">
              <a:spcBef>
                <a:spcPct val="50000"/>
              </a:spcBef>
              <a:defRPr/>
            </a:pPr>
            <a:r>
              <a:rPr lang="id-ID" altLang="ja-JP" sz="2000" b="0" dirty="0">
                <a:ln w="3175">
                  <a:solidFill>
                    <a:srgbClr val="000000"/>
                  </a:solidFill>
                  <a:prstDash val="solid"/>
                  <a:miter lim="800000"/>
                </a:ln>
                <a:solidFill>
                  <a:srgbClr val="CC0000"/>
                </a:solidFill>
                <a:effectLst>
                  <a:glow rad="101600">
                    <a:srgbClr val="FFFFFF"/>
                  </a:glow>
                  <a:outerShdw blurRad="50800" dist="38100" dir="5400000" algn="t" rotWithShape="0">
                    <a:prstClr val="black">
                      <a:alpha val="40000"/>
                    </a:prstClr>
                  </a:outerShdw>
                </a:effectLst>
                <a:latin typeface="Arial Black" pitchFamily="34" charset="0"/>
                <a:ea typeface="ＭＳ Ｐゴシック"/>
                <a:cs typeface="+mn-cs"/>
              </a:rPr>
              <a:t>INDEKS PEMBANGUNAN MANUSIA </a:t>
            </a:r>
            <a:r>
              <a:rPr lang="id-ID" altLang="ja-JP" sz="2000" b="0" dirty="0">
                <a:ln w="3175">
                  <a:solidFill>
                    <a:srgbClr val="000000"/>
                  </a:solidFill>
                  <a:prstDash val="solid"/>
                  <a:miter lim="800000"/>
                </a:ln>
                <a:solidFill>
                  <a:srgbClr val="000099"/>
                </a:solidFill>
                <a:effectLst>
                  <a:glow rad="101600">
                    <a:srgbClr val="FFFFFF"/>
                  </a:glow>
                  <a:outerShdw blurRad="50800" dist="38100" dir="5400000" algn="t" rotWithShape="0">
                    <a:prstClr val="black">
                      <a:alpha val="40000"/>
                    </a:prstClr>
                  </a:outerShdw>
                </a:effectLst>
                <a:latin typeface="Arial Black" pitchFamily="34" charset="0"/>
                <a:ea typeface="ＭＳ Ｐゴシック"/>
                <a:cs typeface="+mn-cs"/>
              </a:rPr>
              <a:t>MENURUT KABUPATEN/KOTA</a:t>
            </a:r>
            <a:endParaRPr lang="en-US" sz="2000" b="0" dirty="0">
              <a:ln w="3175">
                <a:solidFill>
                  <a:srgbClr val="000000"/>
                </a:solidFill>
                <a:prstDash val="solid"/>
                <a:miter lim="800000"/>
              </a:ln>
              <a:solidFill>
                <a:srgbClr val="000099"/>
              </a:solidFill>
              <a:effectLst>
                <a:glow rad="101600">
                  <a:srgbClr val="FFFFFF"/>
                </a:glow>
                <a:outerShdw blurRad="50800" dist="38100" dir="5400000" algn="t" rotWithShape="0">
                  <a:prstClr val="black">
                    <a:alpha val="40000"/>
                  </a:prstClr>
                </a:outerShdw>
              </a:effectLst>
              <a:latin typeface="Arial Black" pitchFamily="34" charset="0"/>
              <a:ea typeface="+mn-ea"/>
              <a:cs typeface="+mn-cs"/>
            </a:endParaRPr>
          </a:p>
        </p:txBody>
      </p:sp>
      <p:graphicFrame>
        <p:nvGraphicFramePr>
          <p:cNvPr id="309772" name="Group 524"/>
          <p:cNvGraphicFramePr>
            <a:graphicFrameLocks noGrp="1"/>
          </p:cNvGraphicFramePr>
          <p:nvPr/>
        </p:nvGraphicFramePr>
        <p:xfrm>
          <a:off x="44450" y="1211263"/>
          <a:ext cx="9039225" cy="5386321"/>
        </p:xfrm>
        <a:graphic>
          <a:graphicData uri="http://schemas.openxmlformats.org/drawingml/2006/table">
            <a:tbl>
              <a:tblPr/>
              <a:tblGrid>
                <a:gridCol w="1013385"/>
                <a:gridCol w="382028"/>
                <a:gridCol w="400050"/>
                <a:gridCol w="361950"/>
                <a:gridCol w="393700"/>
                <a:gridCol w="361950"/>
                <a:gridCol w="400041"/>
                <a:gridCol w="443481"/>
                <a:gridCol w="342337"/>
                <a:gridCol w="340138"/>
                <a:gridCol w="445680"/>
                <a:gridCol w="500066"/>
                <a:gridCol w="499596"/>
                <a:gridCol w="383458"/>
                <a:gridCol w="398206"/>
                <a:gridCol w="412955"/>
                <a:gridCol w="324464"/>
                <a:gridCol w="306536"/>
                <a:gridCol w="329079"/>
                <a:gridCol w="357188"/>
                <a:gridCol w="320675"/>
                <a:gridCol w="322262"/>
              </a:tblGrid>
              <a:tr h="524153">
                <a:tc rowSpan="2">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2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PROVINSI`</a:t>
                      </a:r>
                    </a:p>
                  </a:txBody>
                  <a:tcPr marL="0" marR="36000" marT="36000" marB="18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6FFFF"/>
                    </a:solidFill>
                  </a:tcPr>
                </a:tc>
                <a:tc gridSpan="3">
                  <a:txBody>
                    <a:bodyPr/>
                    <a:lstStyle/>
                    <a:p>
                      <a:pPr marL="0" marR="0" lvl="0" indent="0" algn="ctr" defTabSz="914400" rtl="0" eaLnBrk="1" fontAlgn="base" latinLnBrk="0" hangingPunct="1">
                        <a:lnSpc>
                          <a:spcPct val="85000"/>
                        </a:lnSpc>
                        <a:spcBef>
                          <a:spcPct val="0"/>
                        </a:spcBef>
                        <a:spcAft>
                          <a:spcPct val="0"/>
                        </a:spcAft>
                        <a:buClr>
                          <a:schemeClr val="tx1"/>
                        </a:buClr>
                        <a:buSzTx/>
                        <a:buFontTx/>
                        <a:buNone/>
                        <a:tabLst/>
                      </a:pPr>
                      <a:r>
                        <a:rPr kumimoji="0" lang="en-US" altLang="ko-KR" sz="12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Angka Harapan Hidup </a:t>
                      </a:r>
                    </a:p>
                    <a:p>
                      <a:pPr marL="0" marR="0" lvl="0" indent="0" algn="ctr" defTabSz="914400" rtl="0" eaLnBrk="1" fontAlgn="base" latinLnBrk="0" hangingPunct="1">
                        <a:lnSpc>
                          <a:spcPct val="85000"/>
                        </a:lnSpc>
                        <a:spcBef>
                          <a:spcPct val="0"/>
                        </a:spcBef>
                        <a:spcAft>
                          <a:spcPct val="0"/>
                        </a:spcAft>
                        <a:buClr>
                          <a:schemeClr val="tx1"/>
                        </a:buClr>
                        <a:buSzTx/>
                        <a:buFontTx/>
                        <a:buNone/>
                        <a:tabLst/>
                      </a:pPr>
                      <a:r>
                        <a:rPr kumimoji="0" lang="en-US" altLang="ko-KR" sz="12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 Tahun )</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85000"/>
                        </a:lnSpc>
                        <a:spcBef>
                          <a:spcPct val="0"/>
                        </a:spcBef>
                        <a:spcAft>
                          <a:spcPct val="0"/>
                        </a:spcAft>
                        <a:buClr>
                          <a:schemeClr val="tx1"/>
                        </a:buClr>
                        <a:buSzTx/>
                        <a:buFontTx/>
                        <a:buNone/>
                        <a:tabLst/>
                      </a:pPr>
                      <a:r>
                        <a:rPr kumimoji="0" lang="en-US" altLang="ko-KR" sz="12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Angka Melek huruf</a:t>
                      </a:r>
                    </a:p>
                    <a:p>
                      <a:pPr marL="0" marR="0" lvl="0" indent="0" algn="ctr" defTabSz="914400" rtl="0" eaLnBrk="1" fontAlgn="base" latinLnBrk="0" hangingPunct="1">
                        <a:lnSpc>
                          <a:spcPct val="85000"/>
                        </a:lnSpc>
                        <a:spcBef>
                          <a:spcPct val="0"/>
                        </a:spcBef>
                        <a:spcAft>
                          <a:spcPct val="0"/>
                        </a:spcAft>
                        <a:buClr>
                          <a:schemeClr val="tx1"/>
                        </a:buClr>
                        <a:buSzTx/>
                        <a:buFontTx/>
                        <a:buNone/>
                        <a:tabLst/>
                      </a:pPr>
                      <a:r>
                        <a:rPr kumimoji="0" lang="en-US" altLang="ko-KR" sz="12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 Persen )</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85000"/>
                        </a:lnSpc>
                        <a:spcBef>
                          <a:spcPct val="0"/>
                        </a:spcBef>
                        <a:spcAft>
                          <a:spcPct val="0"/>
                        </a:spcAft>
                        <a:buClr>
                          <a:schemeClr val="tx1"/>
                        </a:buClr>
                        <a:buSzTx/>
                        <a:buFontTx/>
                        <a:buNone/>
                        <a:tabLst/>
                      </a:pPr>
                      <a:r>
                        <a:rPr kumimoji="0" lang="en-US" altLang="ko-KR" sz="12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Rata-rata lama Sekolah</a:t>
                      </a:r>
                    </a:p>
                    <a:p>
                      <a:pPr marL="0" marR="0" lvl="0" indent="0" algn="ctr" defTabSz="914400" rtl="0" eaLnBrk="1" fontAlgn="base" latinLnBrk="0" hangingPunct="1">
                        <a:lnSpc>
                          <a:spcPct val="85000"/>
                        </a:lnSpc>
                        <a:spcBef>
                          <a:spcPct val="0"/>
                        </a:spcBef>
                        <a:spcAft>
                          <a:spcPct val="0"/>
                        </a:spcAft>
                        <a:buClr>
                          <a:schemeClr val="tx1"/>
                        </a:buClr>
                        <a:buSzTx/>
                        <a:buFontTx/>
                        <a:buNone/>
                        <a:tabLst/>
                      </a:pPr>
                      <a:r>
                        <a:rPr kumimoji="0" lang="en-US" altLang="ko-KR" sz="12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 Tahun )</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85000"/>
                        </a:lnSpc>
                        <a:spcBef>
                          <a:spcPct val="0"/>
                        </a:spcBef>
                        <a:spcAft>
                          <a:spcPct val="0"/>
                        </a:spcAft>
                        <a:buClr>
                          <a:schemeClr val="tx1"/>
                        </a:buClr>
                        <a:buSzTx/>
                        <a:buFontTx/>
                        <a:buNone/>
                        <a:tabLst/>
                      </a:pPr>
                      <a:r>
                        <a:rPr kumimoji="0" lang="sv-SE" altLang="ko-KR" sz="12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Pengeluaran riil per kapita yg disesuaikan</a:t>
                      </a:r>
                    </a:p>
                    <a:p>
                      <a:pPr marL="0" marR="0" lvl="0" indent="0" algn="ctr" defTabSz="914400" rtl="0" eaLnBrk="1" fontAlgn="base" latinLnBrk="0" hangingPunct="1">
                        <a:lnSpc>
                          <a:spcPct val="85000"/>
                        </a:lnSpc>
                        <a:spcBef>
                          <a:spcPct val="0"/>
                        </a:spcBef>
                        <a:spcAft>
                          <a:spcPct val="0"/>
                        </a:spcAft>
                        <a:buClr>
                          <a:schemeClr val="tx1"/>
                        </a:buClr>
                        <a:buSzTx/>
                        <a:buFontTx/>
                        <a:buNone/>
                        <a:tabLst/>
                      </a:pPr>
                      <a:r>
                        <a:rPr kumimoji="0" lang="sv-SE" altLang="ko-KR" sz="12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 Rp. 000 )</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85000"/>
                        </a:lnSpc>
                        <a:spcBef>
                          <a:spcPct val="0"/>
                        </a:spcBef>
                        <a:spcAft>
                          <a:spcPct val="0"/>
                        </a:spcAft>
                        <a:buClr>
                          <a:schemeClr val="tx1"/>
                        </a:buClr>
                        <a:buSzTx/>
                        <a:buFontTx/>
                        <a:buNone/>
                        <a:tabLst/>
                      </a:pPr>
                      <a:r>
                        <a:rPr kumimoji="0" lang="sv-SE" altLang="ko-KR" sz="12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I P M</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85000"/>
                        </a:lnSpc>
                        <a:spcBef>
                          <a:spcPct val="0"/>
                        </a:spcBef>
                        <a:spcAft>
                          <a:spcPct val="0"/>
                        </a:spcAft>
                        <a:buClr>
                          <a:schemeClr val="tx1"/>
                        </a:buClr>
                        <a:buSzTx/>
                        <a:buFontTx/>
                        <a:buNone/>
                        <a:tabLst/>
                      </a:pPr>
                      <a:r>
                        <a:rPr kumimoji="0" lang="sv-SE" altLang="ko-KR" sz="12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Rangking</a:t>
                      </a:r>
                    </a:p>
                    <a:p>
                      <a:pPr marL="0" marR="0" lvl="0" indent="0" algn="ctr" defTabSz="914400" rtl="0" eaLnBrk="1" fontAlgn="base" latinLnBrk="0" hangingPunct="1">
                        <a:lnSpc>
                          <a:spcPct val="85000"/>
                        </a:lnSpc>
                        <a:spcBef>
                          <a:spcPct val="0"/>
                        </a:spcBef>
                        <a:spcAft>
                          <a:spcPct val="0"/>
                        </a:spcAft>
                        <a:buClr>
                          <a:schemeClr val="tx1"/>
                        </a:buClr>
                        <a:buSzTx/>
                        <a:buFontTx/>
                        <a:buNone/>
                        <a:tabLst/>
                      </a:pPr>
                      <a:r>
                        <a:rPr kumimoji="0" lang="sv-SE" altLang="ko-KR" sz="1200" b="1" i="0" u="none" strike="noStrike" cap="none" normalizeH="0" baseline="0" smtClean="0">
                          <a:ln>
                            <a:noFill/>
                          </a:ln>
                          <a:solidFill>
                            <a:schemeClr val="tx1"/>
                          </a:solidFill>
                          <a:effectLst/>
                          <a:latin typeface="Arial Narrow" pitchFamily="34" charset="0"/>
                          <a:ea typeface="Batang" pitchFamily="18" charset="-127"/>
                          <a:cs typeface="Times New Roman" pitchFamily="18" charset="0"/>
                        </a:rPr>
                        <a:t>(Provinsi)</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A4510C"/>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85000"/>
                        </a:lnSpc>
                        <a:spcBef>
                          <a:spcPct val="0"/>
                        </a:spcBef>
                        <a:spcAft>
                          <a:spcPct val="0"/>
                        </a:spcAft>
                        <a:buClr>
                          <a:schemeClr val="tx1"/>
                        </a:buClr>
                        <a:buSzTx/>
                        <a:buFontTx/>
                        <a:buNone/>
                        <a:tabLst/>
                      </a:pPr>
                      <a:r>
                        <a:rPr kumimoji="0" lang="sv-SE" altLang="ko-KR" sz="1200" b="1" i="0" u="none" strike="noStrike" cap="none" normalizeH="0" baseline="0" dirty="0" smtClean="0">
                          <a:ln>
                            <a:noFill/>
                          </a:ln>
                          <a:solidFill>
                            <a:schemeClr val="tx1"/>
                          </a:solidFill>
                          <a:effectLst/>
                          <a:latin typeface="Arial Narrow" pitchFamily="34" charset="0"/>
                          <a:ea typeface="Batang" pitchFamily="18" charset="-127"/>
                          <a:cs typeface="Times New Roman" pitchFamily="18" charset="0"/>
                        </a:rPr>
                        <a:t>Rangking (Nasional)</a:t>
                      </a:r>
                    </a:p>
                  </a:txBody>
                  <a:tcPr marL="0" marR="36000" marT="36000" marB="18000" anchor="ctr" horzOverflow="overflow">
                    <a:lnL w="12700" cap="flat" cmpd="sng" algn="ctr">
                      <a:solidFill>
                        <a:srgbClr val="A4510C"/>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r>
              <a:tr h="381396">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201</a:t>
                      </a:r>
                      <a:r>
                        <a:rPr kumimoji="0" lang="id-ID"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1</a:t>
                      </a:r>
                      <a:endPar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2012</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2013</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201</a:t>
                      </a:r>
                      <a:r>
                        <a:rPr kumimoji="0" lang="id-ID"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1</a:t>
                      </a:r>
                      <a:endPar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2012</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2013</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201</a:t>
                      </a:r>
                      <a:r>
                        <a:rPr kumimoji="0" lang="id-ID"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1</a:t>
                      </a:r>
                      <a:endPar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2012</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2013</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201</a:t>
                      </a:r>
                      <a:r>
                        <a:rPr kumimoji="0" lang="id-ID"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1</a:t>
                      </a:r>
                      <a:endPar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2012</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2013</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201</a:t>
                      </a:r>
                      <a:r>
                        <a:rPr kumimoji="0" lang="id-ID"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1</a:t>
                      </a:r>
                      <a:endPar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2012</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2013</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201</a:t>
                      </a:r>
                      <a:r>
                        <a:rPr kumimoji="0" lang="id-ID"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1</a:t>
                      </a:r>
                      <a:endPar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2012</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2013</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defRPr/>
                      </a:pPr>
                      <a:r>
                        <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2010</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defRPr/>
                      </a:pPr>
                      <a:r>
                        <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2011</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id-ID"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201</a:t>
                      </a:r>
                      <a:r>
                        <a:rPr kumimoji="0" lang="en-US" altLang="ko-KR" sz="1100" b="1" i="0" u="none" strike="noStrike" cap="none" normalizeH="0" baseline="0" dirty="0" smtClean="0">
                          <a:ln>
                            <a:noFill/>
                          </a:ln>
                          <a:solidFill>
                            <a:srgbClr val="000066"/>
                          </a:solidFill>
                          <a:effectLst/>
                          <a:latin typeface="Arial Narrow" pitchFamily="34" charset="0"/>
                          <a:ea typeface="Batang" pitchFamily="18" charset="-127"/>
                          <a:cs typeface="Times New Roman" pitchFamily="18" charset="0"/>
                        </a:rPr>
                        <a:t>2</a:t>
                      </a:r>
                    </a:p>
                  </a:txBody>
                  <a:tcPr marL="0" marR="36000" marT="36000" marB="180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r>
              <a:tr h="290841">
                <a:tc>
                  <a:txBody>
                    <a:bodyPr/>
                    <a:lstStyle/>
                    <a:p>
                      <a:pPr marL="0" marR="0" lvl="0" indent="0" algn="l" defTabSz="914400" rtl="0" eaLnBrk="1" fontAlgn="base" latinLnBrk="0" hangingPunct="1">
                        <a:lnSpc>
                          <a:spcPct val="85000"/>
                        </a:lnSpc>
                        <a:spcBef>
                          <a:spcPts val="0"/>
                        </a:spcBef>
                        <a:spcAft>
                          <a:spcPts val="0"/>
                        </a:spcAft>
                        <a:buClr>
                          <a:schemeClr val="tx1"/>
                        </a:buClr>
                        <a:buSzTx/>
                        <a:buFont typeface="Wingdings" pitchFamily="2" charset="2"/>
                        <a:buNone/>
                        <a:tabLst>
                          <a:tab pos="928688" algn="l"/>
                        </a:tabLst>
                      </a:pPr>
                      <a:r>
                        <a:rPr kumimoji="0" lang="sv-SE" sz="1200" b="1" i="0" u="none" strike="noStrike" cap="none" normalizeH="0" baseline="0" dirty="0" smtClean="0">
                          <a:ln>
                            <a:noFill/>
                          </a:ln>
                          <a:solidFill>
                            <a:schemeClr val="tx1"/>
                          </a:solidFill>
                          <a:effectLst/>
                          <a:latin typeface="Arial Narrow" pitchFamily="34" charset="0"/>
                          <a:ea typeface="Times New Roman" pitchFamily="18" charset="0"/>
                          <a:cs typeface="Tahoma" pitchFamily="34" charset="0"/>
                        </a:rPr>
                        <a:t>Kep. Mentawai</a:t>
                      </a:r>
                    </a:p>
                  </a:txBody>
                  <a:tcPr marL="36000" marR="72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68,54</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68,</a:t>
                      </a:r>
                      <a:r>
                        <a:rPr lang="en-US" sz="1200" b="1" i="0" u="none" strike="noStrike" dirty="0" smtClean="0">
                          <a:solidFill>
                            <a:srgbClr val="000000"/>
                          </a:solidFill>
                          <a:latin typeface="Arial Narrow" pitchFamily="34" charset="0"/>
                        </a:rPr>
                        <a:t>63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68,72</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93,67</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93,6</a:t>
                      </a:r>
                      <a:r>
                        <a:rPr lang="en-US" sz="1200" b="1" i="0" u="none" strike="noStrike" dirty="0" smtClean="0">
                          <a:solidFill>
                            <a:srgbClr val="000000"/>
                          </a:solidFill>
                          <a:latin typeface="Arial Narrow" pitchFamily="34" charset="0"/>
                        </a:rPr>
                        <a:t>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93,88</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6,52</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6,52</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6,76</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609,56</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611,43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613,89</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69,06</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69,</a:t>
                      </a:r>
                      <a:r>
                        <a:rPr lang="en-US" sz="1200" b="1" i="0" u="none" strike="noStrike" dirty="0" smtClean="0">
                          <a:solidFill>
                            <a:srgbClr val="000000"/>
                          </a:solidFill>
                          <a:latin typeface="Arial Narrow" pitchFamily="34" charset="0"/>
                        </a:rPr>
                        <a:t>2</a:t>
                      </a:r>
                      <a:r>
                        <a:rPr lang="id-ID" sz="1200" b="1" i="0" u="none" strike="noStrike" dirty="0" smtClean="0">
                          <a:solidFill>
                            <a:srgbClr val="000000"/>
                          </a:solidFill>
                          <a:latin typeface="Arial Narrow" pitchFamily="34" charset="0"/>
                        </a:rPr>
                        <a:t>6</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69,72</a:t>
                      </a:r>
                    </a:p>
                  </a:txBody>
                  <a:tcPr marL="9525"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19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19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19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en-US" sz="1200" b="1" i="0" u="none" strike="noStrike" dirty="0" smtClean="0">
                          <a:solidFill>
                            <a:srgbClr val="000000"/>
                          </a:solidFill>
                          <a:latin typeface="Arial Narrow" pitchFamily="34" charset="0"/>
                        </a:rPr>
                        <a:t>373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383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392</a:t>
                      </a:r>
                    </a:p>
                  </a:txBody>
                  <a:tcPr marL="9525" marR="9525"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216194">
                <a:tc>
                  <a:txBody>
                    <a:bodyPr/>
                    <a:lstStyle/>
                    <a:p>
                      <a:pPr marL="0" marR="0" lvl="0" indent="0" algn="l" defTabSz="914400" rtl="0" eaLnBrk="1" fontAlgn="base" latinLnBrk="0" hangingPunct="1">
                        <a:lnSpc>
                          <a:spcPct val="85000"/>
                        </a:lnSpc>
                        <a:spcBef>
                          <a:spcPts val="0"/>
                        </a:spcBef>
                        <a:spcAft>
                          <a:spcPts val="0"/>
                        </a:spcAft>
                        <a:buClr>
                          <a:schemeClr val="tx1"/>
                        </a:buClr>
                        <a:buSzTx/>
                        <a:buFont typeface="Wingdings" pitchFamily="2" charset="2"/>
                        <a:buNone/>
                        <a:tabLst>
                          <a:tab pos="928688" algn="l"/>
                        </a:tabLst>
                      </a:pPr>
                      <a:r>
                        <a:rPr kumimoji="0" lang="sv-SE" sz="1200" b="1" i="0" u="none" strike="noStrike" cap="none" normalizeH="0" baseline="0" dirty="0" smtClean="0">
                          <a:ln>
                            <a:noFill/>
                          </a:ln>
                          <a:solidFill>
                            <a:schemeClr val="tx1"/>
                          </a:solidFill>
                          <a:effectLst/>
                          <a:latin typeface="Arial Narrow" pitchFamily="34" charset="0"/>
                          <a:ea typeface="Times New Roman" pitchFamily="18" charset="0"/>
                          <a:cs typeface="Tahoma" pitchFamily="34" charset="0"/>
                        </a:rPr>
                        <a:t>Pesisir Selatan</a:t>
                      </a:r>
                    </a:p>
                  </a:txBody>
                  <a:tcPr marL="36000" marR="72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67,59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67,</a:t>
                      </a:r>
                      <a:r>
                        <a:rPr lang="en-US" sz="1200" b="1" i="0" u="none" strike="noStrike" dirty="0" smtClean="0">
                          <a:solidFill>
                            <a:srgbClr val="000000"/>
                          </a:solidFill>
                          <a:latin typeface="Arial Narrow" pitchFamily="34" charset="0"/>
                        </a:rPr>
                        <a:t>88</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67,92</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95,01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a:t>
                      </a:r>
                      <a:r>
                        <a:rPr lang="en-US" sz="1200" b="1" i="0" u="none" strike="noStrike" dirty="0" smtClean="0">
                          <a:solidFill>
                            <a:srgbClr val="000000"/>
                          </a:solidFill>
                          <a:latin typeface="Arial Narrow" pitchFamily="34" charset="0"/>
                        </a:rPr>
                        <a:t>6</a:t>
                      </a:r>
                      <a:r>
                        <a:rPr lang="id-ID" sz="1200" b="1" i="0" u="none" strike="noStrike" dirty="0" smtClean="0">
                          <a:solidFill>
                            <a:srgbClr val="000000"/>
                          </a:solidFill>
                          <a:latin typeface="Arial Narrow" pitchFamily="34" charset="0"/>
                        </a:rPr>
                        <a:t>,0</a:t>
                      </a:r>
                      <a:r>
                        <a:rPr lang="en-US" sz="1200" b="1" i="0" u="none" strike="noStrike" dirty="0" smtClean="0">
                          <a:solidFill>
                            <a:srgbClr val="000000"/>
                          </a:solidFill>
                          <a:latin typeface="Arial Narrow" pitchFamily="34" charset="0"/>
                        </a:rPr>
                        <a:t>0</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96,56</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8,12</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8,23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8,43</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632,30</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634,99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638,20</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71,77</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a:t>
                      </a:r>
                      <a:r>
                        <a:rPr lang="en-US" sz="1200" b="1" i="0" u="none" strike="noStrike" dirty="0" smtClean="0">
                          <a:solidFill>
                            <a:srgbClr val="000000"/>
                          </a:solidFill>
                          <a:latin typeface="Arial Narrow" pitchFamily="34" charset="0"/>
                        </a:rPr>
                        <a:t>2</a:t>
                      </a:r>
                      <a:r>
                        <a:rPr lang="id-ID" sz="1200" b="1" i="0" u="none" strike="noStrike" dirty="0" smtClean="0">
                          <a:solidFill>
                            <a:srgbClr val="000000"/>
                          </a:solidFill>
                          <a:latin typeface="Arial Narrow" pitchFamily="34" charset="0"/>
                        </a:rPr>
                        <a:t>,</a:t>
                      </a:r>
                      <a:r>
                        <a:rPr lang="en-US" sz="1200" b="1" i="0" u="none" strike="noStrike" dirty="0" smtClean="0">
                          <a:solidFill>
                            <a:srgbClr val="000000"/>
                          </a:solidFill>
                          <a:latin typeface="Arial Narrow" pitchFamily="34" charset="0"/>
                        </a:rPr>
                        <a:t>43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72,98</a:t>
                      </a:r>
                    </a:p>
                  </a:txBody>
                  <a:tcPr marL="9525"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FF0000"/>
                          </a:solidFill>
                          <a:latin typeface="Arial Narrow" pitchFamily="34" charset="0"/>
                        </a:rPr>
                        <a:t>13</a:t>
                      </a:r>
                      <a:endParaRPr lang="en-US" sz="1200" b="1" i="0" u="none" strike="noStrike" dirty="0">
                        <a:solidFill>
                          <a:srgbClr val="FF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FF0000"/>
                          </a:solidFill>
                          <a:latin typeface="Arial Narrow" pitchFamily="34" charset="0"/>
                        </a:rPr>
                        <a:t>1</a:t>
                      </a:r>
                      <a:r>
                        <a:rPr lang="en-US" sz="1200" b="1" i="0" u="none" strike="noStrike" dirty="0" smtClean="0">
                          <a:solidFill>
                            <a:srgbClr val="FF0000"/>
                          </a:solidFill>
                          <a:latin typeface="Arial Narrow" pitchFamily="34" charset="0"/>
                        </a:rPr>
                        <a:t>2</a:t>
                      </a:r>
                      <a:endParaRPr lang="en-US" sz="1200" b="1" i="0" u="none" strike="noStrike" dirty="0">
                        <a:solidFill>
                          <a:srgbClr val="FF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FF0000"/>
                          </a:solidFill>
                          <a:latin typeface="Arial Narrow" pitchFamily="34" charset="0"/>
                        </a:rPr>
                        <a:t>1</a:t>
                      </a:r>
                      <a:r>
                        <a:rPr lang="en-US" sz="1200" b="1" i="0" u="none" strike="noStrike" dirty="0" smtClean="0">
                          <a:solidFill>
                            <a:srgbClr val="FF0000"/>
                          </a:solidFill>
                          <a:latin typeface="Arial Narrow" pitchFamily="34" charset="0"/>
                        </a:rPr>
                        <a:t>1</a:t>
                      </a:r>
                      <a:endParaRPr lang="en-US" sz="1200" b="1" i="0" u="none" strike="noStrike" dirty="0">
                        <a:solidFill>
                          <a:srgbClr val="FF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en-US" sz="1200" b="1" i="0" u="none" strike="noStrike" dirty="0" smtClean="0">
                          <a:solidFill>
                            <a:srgbClr val="000000"/>
                          </a:solidFill>
                          <a:latin typeface="Arial Narrow" pitchFamily="34" charset="0"/>
                        </a:rPr>
                        <a:t>251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244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234</a:t>
                      </a:r>
                    </a:p>
                  </a:txBody>
                  <a:tcPr marL="9525" marR="9525"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216194">
                <a:tc>
                  <a:txBody>
                    <a:bodyPr/>
                    <a:lstStyle/>
                    <a:p>
                      <a:pPr marL="0" marR="0" lvl="0" indent="0" algn="l" defTabSz="914400" rtl="0" eaLnBrk="1" fontAlgn="base" latinLnBrk="0" hangingPunct="1">
                        <a:lnSpc>
                          <a:spcPct val="85000"/>
                        </a:lnSpc>
                        <a:spcBef>
                          <a:spcPts val="0"/>
                        </a:spcBef>
                        <a:spcAft>
                          <a:spcPts val="0"/>
                        </a:spcAft>
                        <a:buClr>
                          <a:schemeClr val="tx1"/>
                        </a:buClr>
                        <a:buSzTx/>
                        <a:buFont typeface="Wingdings" pitchFamily="2" charset="2"/>
                        <a:buNone/>
                        <a:tabLst>
                          <a:tab pos="928688" algn="l"/>
                        </a:tabLst>
                      </a:pPr>
                      <a:r>
                        <a:rPr kumimoji="0" lang="sv-SE" sz="1200" b="1" i="0" u="none" strike="noStrike" cap="none" normalizeH="0" baseline="0" dirty="0" smtClean="0">
                          <a:ln>
                            <a:noFill/>
                          </a:ln>
                          <a:solidFill>
                            <a:schemeClr val="tx1"/>
                          </a:solidFill>
                          <a:effectLst/>
                          <a:latin typeface="Arial Narrow" pitchFamily="34" charset="0"/>
                          <a:ea typeface="Times New Roman" pitchFamily="18" charset="0"/>
                          <a:cs typeface="Tahoma" pitchFamily="34" charset="0"/>
                        </a:rPr>
                        <a:t>Kab.Solok</a:t>
                      </a:r>
                    </a:p>
                  </a:txBody>
                  <a:tcPr marL="36000" marR="72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66,95</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a:t>
                      </a:r>
                      <a:r>
                        <a:rPr lang="en-US" sz="1200" b="1" i="0" u="none" strike="noStrike" dirty="0" smtClean="0">
                          <a:solidFill>
                            <a:srgbClr val="000000"/>
                          </a:solidFill>
                          <a:latin typeface="Arial Narrow" pitchFamily="34" charset="0"/>
                        </a:rPr>
                        <a:t>7</a:t>
                      </a:r>
                      <a:r>
                        <a:rPr lang="id-ID" sz="1200" b="1" i="0" u="none" strike="noStrike" dirty="0" smtClean="0">
                          <a:solidFill>
                            <a:srgbClr val="000000"/>
                          </a:solidFill>
                          <a:latin typeface="Arial Narrow" pitchFamily="34" charset="0"/>
                        </a:rPr>
                        <a:t>,</a:t>
                      </a:r>
                      <a:r>
                        <a:rPr lang="en-US" sz="1200" b="1" i="0" u="none" strike="noStrike" dirty="0" smtClean="0">
                          <a:solidFill>
                            <a:srgbClr val="000000"/>
                          </a:solidFill>
                          <a:latin typeface="Arial Narrow" pitchFamily="34" charset="0"/>
                        </a:rPr>
                        <a:t>30</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67,33</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97,21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97,2</a:t>
                      </a:r>
                      <a:r>
                        <a:rPr lang="en-US" sz="1200" b="1" i="0" u="none" strike="noStrike" dirty="0" smtClean="0">
                          <a:solidFill>
                            <a:srgbClr val="000000"/>
                          </a:solidFill>
                          <a:latin typeface="Arial Narrow" pitchFamily="34" charset="0"/>
                        </a:rPr>
                        <a:t>4</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97,30</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8,03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8,04</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8,06</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631,02</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633,78</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637,14</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71,73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a:t>
                      </a:r>
                      <a:r>
                        <a:rPr lang="en-US" sz="1200" b="1" i="0" u="none" strike="noStrike" dirty="0" smtClean="0">
                          <a:solidFill>
                            <a:srgbClr val="000000"/>
                          </a:solidFill>
                          <a:latin typeface="Arial Narrow" pitchFamily="34" charset="0"/>
                        </a:rPr>
                        <a:t>2</a:t>
                      </a:r>
                      <a:r>
                        <a:rPr lang="id-ID" sz="1200" b="1" i="0" u="none" strike="noStrike" dirty="0" smtClean="0">
                          <a:solidFill>
                            <a:srgbClr val="000000"/>
                          </a:solidFill>
                          <a:latin typeface="Arial Narrow" pitchFamily="34" charset="0"/>
                        </a:rPr>
                        <a:t>,</a:t>
                      </a:r>
                      <a:r>
                        <a:rPr lang="en-US" sz="1200" b="1" i="0" u="none" strike="noStrike" dirty="0" smtClean="0">
                          <a:solidFill>
                            <a:srgbClr val="000000"/>
                          </a:solidFill>
                          <a:latin typeface="Arial Narrow" pitchFamily="34" charset="0"/>
                        </a:rPr>
                        <a:t>15</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72,46</a:t>
                      </a:r>
                    </a:p>
                  </a:txBody>
                  <a:tcPr marL="9525"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14</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14</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14</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en-US" sz="1200" b="1" i="0" u="none" strike="noStrike" dirty="0" smtClean="0">
                          <a:solidFill>
                            <a:srgbClr val="000000"/>
                          </a:solidFill>
                          <a:latin typeface="Arial Narrow" pitchFamily="34" charset="0"/>
                        </a:rPr>
                        <a:t>260</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247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250</a:t>
                      </a:r>
                    </a:p>
                  </a:txBody>
                  <a:tcPr marL="9525" marR="9525"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217749">
                <a:tc>
                  <a:txBody>
                    <a:bodyPr/>
                    <a:lstStyle/>
                    <a:p>
                      <a:pPr marL="0" marR="0" lvl="0" indent="0" algn="l" defTabSz="914400" rtl="0" eaLnBrk="1" fontAlgn="base" latinLnBrk="0" hangingPunct="1">
                        <a:lnSpc>
                          <a:spcPct val="85000"/>
                        </a:lnSpc>
                        <a:spcBef>
                          <a:spcPts val="0"/>
                        </a:spcBef>
                        <a:spcAft>
                          <a:spcPts val="0"/>
                        </a:spcAft>
                        <a:buClr>
                          <a:schemeClr val="tx1"/>
                        </a:buClr>
                        <a:buSzTx/>
                        <a:buFont typeface="Wingdings" pitchFamily="2" charset="2"/>
                        <a:buNone/>
                        <a:tabLst>
                          <a:tab pos="928688" algn="l"/>
                        </a:tabLst>
                      </a:pPr>
                      <a:r>
                        <a:rPr kumimoji="0" lang="sv-SE" sz="1200" b="1" i="0" u="none" strike="noStrike" cap="none" normalizeH="0" baseline="0" dirty="0" smtClean="0">
                          <a:ln>
                            <a:noFill/>
                          </a:ln>
                          <a:solidFill>
                            <a:schemeClr val="tx1"/>
                          </a:solidFill>
                          <a:effectLst/>
                          <a:latin typeface="Arial Narrow" pitchFamily="34" charset="0"/>
                          <a:ea typeface="Times New Roman" pitchFamily="18" charset="0"/>
                          <a:cs typeface="Tahoma" pitchFamily="34" charset="0"/>
                        </a:rPr>
                        <a:t>Sijunjung</a:t>
                      </a:r>
                    </a:p>
                  </a:txBody>
                  <a:tcPr marL="36000" marR="72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67,25</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67,5</a:t>
                      </a:r>
                      <a:r>
                        <a:rPr lang="en-US" sz="1200" b="1" i="0" u="none" strike="noStrike" dirty="0" smtClean="0">
                          <a:solidFill>
                            <a:srgbClr val="000000"/>
                          </a:solidFill>
                          <a:latin typeface="Arial Narrow" pitchFamily="34" charset="0"/>
                        </a:rPr>
                        <a:t>8</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67,63</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94,79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94,</a:t>
                      </a:r>
                      <a:r>
                        <a:rPr lang="en-US" sz="1200" b="1" i="0" u="none" strike="noStrike" dirty="0" smtClean="0">
                          <a:solidFill>
                            <a:srgbClr val="000000"/>
                          </a:solidFill>
                          <a:latin typeface="Arial Narrow" pitchFamily="34" charset="0"/>
                        </a:rPr>
                        <a:t>80</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94,83</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7,50</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7,51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7,59</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636,58</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639,31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642,70</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71,40</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71,</a:t>
                      </a:r>
                      <a:r>
                        <a:rPr lang="en-US" sz="1200" b="1" i="0" u="none" strike="noStrike" dirty="0" smtClean="0">
                          <a:solidFill>
                            <a:srgbClr val="000000"/>
                          </a:solidFill>
                          <a:latin typeface="Arial Narrow" pitchFamily="34" charset="0"/>
                        </a:rPr>
                        <a:t>8</a:t>
                      </a:r>
                      <a:r>
                        <a:rPr lang="id-ID" sz="1200" b="1" i="0" u="none" strike="noStrike" dirty="0" smtClean="0">
                          <a:solidFill>
                            <a:srgbClr val="000000"/>
                          </a:solidFill>
                          <a:latin typeface="Arial Narrow" pitchFamily="34" charset="0"/>
                        </a:rPr>
                        <a:t>0</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72,15</a:t>
                      </a:r>
                    </a:p>
                  </a:txBody>
                  <a:tcPr marL="9525"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15</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15</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15</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en-US" sz="1200" b="1" i="0" u="none" strike="noStrike" dirty="0" smtClean="0">
                          <a:solidFill>
                            <a:srgbClr val="000000"/>
                          </a:solidFill>
                          <a:latin typeface="Arial Narrow" pitchFamily="34" charset="0"/>
                        </a:rPr>
                        <a:t>261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265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271</a:t>
                      </a:r>
                    </a:p>
                  </a:txBody>
                  <a:tcPr marL="9525" marR="9525"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216194">
                <a:tc>
                  <a:txBody>
                    <a:bodyPr/>
                    <a:lstStyle/>
                    <a:p>
                      <a:pPr marL="0" marR="0" lvl="0" indent="0" algn="l" defTabSz="914400" rtl="0" eaLnBrk="1" fontAlgn="base" latinLnBrk="0" hangingPunct="1">
                        <a:lnSpc>
                          <a:spcPct val="85000"/>
                        </a:lnSpc>
                        <a:spcBef>
                          <a:spcPts val="0"/>
                        </a:spcBef>
                        <a:spcAft>
                          <a:spcPts val="0"/>
                        </a:spcAft>
                        <a:buClr>
                          <a:schemeClr val="tx1"/>
                        </a:buClr>
                        <a:buSzTx/>
                        <a:buFont typeface="Wingdings" pitchFamily="2" charset="2"/>
                        <a:buNone/>
                        <a:tabLst>
                          <a:tab pos="928688" algn="l"/>
                        </a:tabLst>
                      </a:pPr>
                      <a:r>
                        <a:rPr kumimoji="0" lang="sv-SE" sz="1200" b="1" i="0" u="none" strike="noStrike" cap="none" normalizeH="0" baseline="0" dirty="0" smtClean="0">
                          <a:ln>
                            <a:noFill/>
                          </a:ln>
                          <a:solidFill>
                            <a:schemeClr val="tx1"/>
                          </a:solidFill>
                          <a:effectLst/>
                          <a:latin typeface="Arial Narrow" pitchFamily="34" charset="0"/>
                          <a:ea typeface="Times New Roman" pitchFamily="18" charset="0"/>
                          <a:cs typeface="Tahoma" pitchFamily="34" charset="0"/>
                        </a:rPr>
                        <a:t>Tanah Datar</a:t>
                      </a:r>
                    </a:p>
                  </a:txBody>
                  <a:tcPr marL="36000" marR="72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71,30</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71,</a:t>
                      </a:r>
                      <a:r>
                        <a:rPr lang="en-US" sz="1200" b="1" i="0" u="none" strike="noStrike" dirty="0" smtClean="0">
                          <a:solidFill>
                            <a:srgbClr val="000000"/>
                          </a:solidFill>
                          <a:latin typeface="Arial Narrow" pitchFamily="34" charset="0"/>
                        </a:rPr>
                        <a:t>67</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71,75</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97,25</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97,2</a:t>
                      </a:r>
                      <a:r>
                        <a:rPr lang="en-US" sz="1200" b="1" i="0" u="none" strike="noStrike" dirty="0" smtClean="0">
                          <a:solidFill>
                            <a:srgbClr val="000000"/>
                          </a:solidFill>
                          <a:latin typeface="Arial Narrow" pitchFamily="34" charset="0"/>
                        </a:rPr>
                        <a:t>7</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97,41</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8,40</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8,41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8,43</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632,89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635,60</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638,22</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74,58</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a:t>
                      </a:r>
                      <a:r>
                        <a:rPr lang="en-US" sz="1200" b="1" i="0" u="none" strike="noStrike" dirty="0" smtClean="0">
                          <a:solidFill>
                            <a:srgbClr val="000000"/>
                          </a:solidFill>
                          <a:latin typeface="Arial Narrow" pitchFamily="34" charset="0"/>
                        </a:rPr>
                        <a:t>5</a:t>
                      </a:r>
                      <a:r>
                        <a:rPr lang="id-ID" sz="1200" b="1" i="0" u="none" strike="noStrike" dirty="0" smtClean="0">
                          <a:solidFill>
                            <a:srgbClr val="000000"/>
                          </a:solidFill>
                          <a:latin typeface="Arial Narrow" pitchFamily="34" charset="0"/>
                        </a:rPr>
                        <a:t>,</a:t>
                      </a:r>
                      <a:r>
                        <a:rPr lang="en-US" sz="1200" b="1" i="0" u="none" strike="noStrike" dirty="0" smtClean="0">
                          <a:solidFill>
                            <a:srgbClr val="000000"/>
                          </a:solidFill>
                          <a:latin typeface="Arial Narrow" pitchFamily="34" charset="0"/>
                        </a:rPr>
                        <a:t>00</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75,29</a:t>
                      </a:r>
                    </a:p>
                  </a:txBody>
                  <a:tcPr marL="9525"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8</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8</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8</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en-US" sz="1200" b="1" i="0" u="none" strike="noStrike" dirty="0" smtClean="0">
                          <a:solidFill>
                            <a:srgbClr val="000000"/>
                          </a:solidFill>
                          <a:latin typeface="Arial Narrow" pitchFamily="34" charset="0"/>
                        </a:rPr>
                        <a:t>116</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112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111</a:t>
                      </a:r>
                    </a:p>
                  </a:txBody>
                  <a:tcPr marL="9525" marR="9525"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216194">
                <a:tc>
                  <a:txBody>
                    <a:bodyPr/>
                    <a:lstStyle/>
                    <a:p>
                      <a:pPr marL="457200" marR="0" lvl="0" indent="-457200" algn="l" defTabSz="914400" rtl="0" eaLnBrk="1" fontAlgn="base" latinLnBrk="0" hangingPunct="1">
                        <a:lnSpc>
                          <a:spcPct val="85000"/>
                        </a:lnSpc>
                        <a:spcBef>
                          <a:spcPts val="0"/>
                        </a:spcBef>
                        <a:spcAft>
                          <a:spcPts val="0"/>
                        </a:spcAft>
                        <a:buClr>
                          <a:schemeClr val="tx1"/>
                        </a:buClr>
                        <a:buSzTx/>
                        <a:buFont typeface="Wingdings" pitchFamily="2" charset="2"/>
                        <a:buNone/>
                        <a:tabLst>
                          <a:tab pos="928688" algn="l"/>
                        </a:tabLst>
                      </a:pPr>
                      <a:r>
                        <a:rPr kumimoji="0" lang="sv-SE" sz="1200" b="1" i="0" u="none" strike="noStrike" cap="none" normalizeH="0" baseline="0" dirty="0" smtClean="0">
                          <a:ln>
                            <a:noFill/>
                          </a:ln>
                          <a:solidFill>
                            <a:schemeClr val="tx1"/>
                          </a:solidFill>
                          <a:effectLst/>
                          <a:latin typeface="Arial Narrow" pitchFamily="34" charset="0"/>
                          <a:ea typeface="Times New Roman" pitchFamily="18" charset="0"/>
                          <a:cs typeface="Tahoma" pitchFamily="34" charset="0"/>
                        </a:rPr>
                        <a:t>Pdg Pariaman</a:t>
                      </a:r>
                    </a:p>
                  </a:txBody>
                  <a:tcPr marL="36000" marR="72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69,01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69,</a:t>
                      </a:r>
                      <a:r>
                        <a:rPr lang="en-US" sz="1200" b="1" i="0" u="none" strike="noStrike" dirty="0" smtClean="0">
                          <a:solidFill>
                            <a:srgbClr val="000000"/>
                          </a:solidFill>
                          <a:latin typeface="Arial Narrow" pitchFamily="34" charset="0"/>
                        </a:rPr>
                        <a:t>38</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69,44</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94,51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94,5</a:t>
                      </a:r>
                      <a:r>
                        <a:rPr lang="en-US" sz="1200" b="1" i="0" u="none" strike="noStrike" dirty="0" smtClean="0">
                          <a:solidFill>
                            <a:srgbClr val="000000"/>
                          </a:solidFill>
                          <a:latin typeface="Arial Narrow" pitchFamily="34" charset="0"/>
                        </a:rPr>
                        <a:t>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94,86</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7,31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7,46</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7,47</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634,09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637,05</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640,82</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71,98</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a:t>
                      </a:r>
                      <a:r>
                        <a:rPr lang="en-US" sz="1200" b="1" i="0" u="none" strike="noStrike" dirty="0" smtClean="0">
                          <a:solidFill>
                            <a:srgbClr val="000000"/>
                          </a:solidFill>
                          <a:latin typeface="Arial Narrow" pitchFamily="34" charset="0"/>
                        </a:rPr>
                        <a:t>2</a:t>
                      </a:r>
                      <a:r>
                        <a:rPr lang="id-ID" sz="1200" b="1" i="0" u="none" strike="noStrike" dirty="0" smtClean="0">
                          <a:solidFill>
                            <a:srgbClr val="000000"/>
                          </a:solidFill>
                          <a:latin typeface="Arial Narrow" pitchFamily="34" charset="0"/>
                        </a:rPr>
                        <a:t>,</a:t>
                      </a:r>
                      <a:r>
                        <a:rPr lang="en-US" sz="1200" b="1" i="0" u="none" strike="noStrike" dirty="0" smtClean="0">
                          <a:solidFill>
                            <a:srgbClr val="000000"/>
                          </a:solidFill>
                          <a:latin typeface="Arial Narrow" pitchFamily="34" charset="0"/>
                        </a:rPr>
                        <a:t>53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ctr">
                        <a:lnSpc>
                          <a:spcPct val="85000"/>
                        </a:lnSpc>
                        <a:spcBef>
                          <a:spcPts val="0"/>
                        </a:spcBef>
                        <a:spcAft>
                          <a:spcPts val="0"/>
                        </a:spcAft>
                      </a:pPr>
                      <a:r>
                        <a:rPr lang="en-US" sz="1200" b="1" i="0" u="none" strike="noStrike">
                          <a:latin typeface="Arial Narrow" pitchFamily="34" charset="0"/>
                        </a:rPr>
                        <a:t>72,93</a:t>
                      </a:r>
                    </a:p>
                  </a:txBody>
                  <a:tcPr marL="9525"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FF0000"/>
                          </a:solidFill>
                          <a:latin typeface="Arial Narrow" pitchFamily="34" charset="0"/>
                        </a:rPr>
                        <a:t>11</a:t>
                      </a:r>
                      <a:endParaRPr lang="en-US" sz="1200" b="1" i="0" u="none" strike="noStrike" dirty="0">
                        <a:solidFill>
                          <a:srgbClr val="FF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FF0000"/>
                          </a:solidFill>
                          <a:latin typeface="Arial Narrow" pitchFamily="34" charset="0"/>
                        </a:rPr>
                        <a:t>11</a:t>
                      </a:r>
                      <a:endParaRPr lang="en-US" sz="1200" b="1" i="0" u="none" strike="noStrike" dirty="0">
                        <a:solidFill>
                          <a:srgbClr val="FF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FF0000"/>
                          </a:solidFill>
                          <a:latin typeface="Arial Narrow" pitchFamily="34" charset="0"/>
                        </a:rPr>
                        <a:t>1</a:t>
                      </a:r>
                      <a:r>
                        <a:rPr lang="en-US" sz="1200" b="1" i="0" u="none" strike="noStrike" dirty="0" smtClean="0">
                          <a:solidFill>
                            <a:srgbClr val="FF0000"/>
                          </a:solidFill>
                          <a:latin typeface="Arial Narrow" pitchFamily="34" charset="0"/>
                        </a:rPr>
                        <a:t>2</a:t>
                      </a:r>
                      <a:endParaRPr lang="en-US" sz="1200" b="1" i="0" u="none" strike="noStrike" dirty="0">
                        <a:solidFill>
                          <a:srgbClr val="FF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en-US" sz="1200" b="1" i="0" u="none" strike="noStrike" dirty="0" smtClean="0">
                          <a:solidFill>
                            <a:srgbClr val="000000"/>
                          </a:solidFill>
                          <a:latin typeface="Arial Narrow" pitchFamily="34" charset="0"/>
                        </a:rPr>
                        <a:t>231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231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232</a:t>
                      </a:r>
                    </a:p>
                  </a:txBody>
                  <a:tcPr marL="9525" marR="9525"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217749">
                <a:tc>
                  <a:txBody>
                    <a:bodyPr/>
                    <a:lstStyle/>
                    <a:p>
                      <a:pPr marL="457200" marR="0" lvl="0" indent="-457200" algn="l" defTabSz="914400" rtl="0" eaLnBrk="1" fontAlgn="base" latinLnBrk="0" hangingPunct="1">
                        <a:lnSpc>
                          <a:spcPct val="85000"/>
                        </a:lnSpc>
                        <a:spcBef>
                          <a:spcPts val="0"/>
                        </a:spcBef>
                        <a:spcAft>
                          <a:spcPts val="0"/>
                        </a:spcAft>
                        <a:buClr>
                          <a:schemeClr val="tx1"/>
                        </a:buClr>
                        <a:buSzTx/>
                        <a:buFont typeface="Wingdings" pitchFamily="2" charset="2"/>
                        <a:buNone/>
                        <a:tabLst>
                          <a:tab pos="928688" algn="l"/>
                        </a:tabLst>
                      </a:pPr>
                      <a:r>
                        <a:rPr kumimoji="0" lang="sv-SE" sz="1200" b="1" i="0" u="none" strike="noStrike" cap="none" normalizeH="0" baseline="0" smtClean="0">
                          <a:ln>
                            <a:noFill/>
                          </a:ln>
                          <a:solidFill>
                            <a:schemeClr val="tx1"/>
                          </a:solidFill>
                          <a:effectLst/>
                          <a:latin typeface="Arial Narrow" pitchFamily="34" charset="0"/>
                          <a:ea typeface="Times New Roman" pitchFamily="18" charset="0"/>
                          <a:cs typeface="Tahoma" pitchFamily="34" charset="0"/>
                        </a:rPr>
                        <a:t>Agam</a:t>
                      </a:r>
                    </a:p>
                  </a:txBody>
                  <a:tcPr marL="36000" marR="72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69,23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69,</a:t>
                      </a:r>
                      <a:r>
                        <a:rPr lang="en-US" sz="1200" b="1" i="0" u="none" strike="noStrike" dirty="0" smtClean="0">
                          <a:solidFill>
                            <a:srgbClr val="000000"/>
                          </a:solidFill>
                          <a:latin typeface="Arial Narrow" pitchFamily="34" charset="0"/>
                        </a:rPr>
                        <a:t>4</a:t>
                      </a:r>
                      <a:r>
                        <a:rPr lang="id-ID" sz="1200" b="1" i="0" u="none" strike="noStrike" dirty="0" smtClean="0">
                          <a:solidFill>
                            <a:srgbClr val="000000"/>
                          </a:solidFill>
                          <a:latin typeface="Arial Narrow" pitchFamily="34" charset="0"/>
                        </a:rPr>
                        <a:t>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69,43</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97,86</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97,8</a:t>
                      </a:r>
                      <a:r>
                        <a:rPr lang="en-US" sz="1200" b="1" i="0" u="none" strike="noStrike" dirty="0" smtClean="0">
                          <a:solidFill>
                            <a:srgbClr val="000000"/>
                          </a:solidFill>
                          <a:latin typeface="Arial Narrow" pitchFamily="34" charset="0"/>
                        </a:rPr>
                        <a:t>7</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98,36</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8,59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8,61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ctr">
                        <a:lnSpc>
                          <a:spcPct val="85000"/>
                        </a:lnSpc>
                        <a:spcBef>
                          <a:spcPts val="0"/>
                        </a:spcBef>
                        <a:spcAft>
                          <a:spcPts val="0"/>
                        </a:spcAft>
                      </a:pPr>
                      <a:r>
                        <a:rPr lang="en-US" sz="1200" b="1" i="0" u="none" strike="noStrike">
                          <a:latin typeface="Arial Narrow" pitchFamily="34" charset="0"/>
                        </a:rPr>
                        <a:t>8,63</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633,28</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636,57</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640,06</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73,74</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a:t>
                      </a:r>
                      <a:r>
                        <a:rPr lang="en-US" sz="1200" b="1" i="0" u="none" strike="noStrike" dirty="0" smtClean="0">
                          <a:solidFill>
                            <a:srgbClr val="000000"/>
                          </a:solidFill>
                          <a:latin typeface="Arial Narrow" pitchFamily="34" charset="0"/>
                        </a:rPr>
                        <a:t>4</a:t>
                      </a:r>
                      <a:r>
                        <a:rPr lang="id-ID" sz="1200" b="1" i="0" u="none" strike="noStrike" dirty="0" smtClean="0">
                          <a:solidFill>
                            <a:srgbClr val="000000"/>
                          </a:solidFill>
                          <a:latin typeface="Arial Narrow" pitchFamily="34" charset="0"/>
                        </a:rPr>
                        <a:t>,</a:t>
                      </a:r>
                      <a:r>
                        <a:rPr lang="en-US" sz="1200" b="1" i="0" u="none" strike="noStrike" dirty="0" smtClean="0">
                          <a:solidFill>
                            <a:srgbClr val="000000"/>
                          </a:solidFill>
                          <a:latin typeface="Arial Narrow" pitchFamily="34" charset="0"/>
                        </a:rPr>
                        <a:t>11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74,50</a:t>
                      </a:r>
                    </a:p>
                  </a:txBody>
                  <a:tcPr marL="9525"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en-US" sz="1200" b="1" i="0" u="none" strike="noStrike" dirty="0" smtClean="0">
                          <a:solidFill>
                            <a:srgbClr val="000000"/>
                          </a:solidFill>
                          <a:latin typeface="Arial Narrow" pitchFamily="34" charset="0"/>
                        </a:rPr>
                        <a:t>146</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146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a:latin typeface="Arial Narrow"/>
                        </a:rPr>
                        <a:t>151</a:t>
                      </a:r>
                    </a:p>
                  </a:txBody>
                  <a:tcPr marL="9525" marR="9525"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232929">
                <a:tc>
                  <a:txBody>
                    <a:bodyPr/>
                    <a:lstStyle/>
                    <a:p>
                      <a:pPr marL="0" marR="0" lvl="0" indent="0" algn="l" defTabSz="914400" rtl="0" eaLnBrk="1" fontAlgn="base" latinLnBrk="0" hangingPunct="1">
                        <a:lnSpc>
                          <a:spcPct val="85000"/>
                        </a:lnSpc>
                        <a:spcBef>
                          <a:spcPts val="0"/>
                        </a:spcBef>
                        <a:spcAft>
                          <a:spcPts val="0"/>
                        </a:spcAft>
                        <a:buClr>
                          <a:schemeClr val="tx1"/>
                        </a:buClr>
                        <a:buSzTx/>
                        <a:buFont typeface="Wingdings" pitchFamily="2" charset="2"/>
                        <a:buNone/>
                        <a:tabLst>
                          <a:tab pos="928688" algn="l"/>
                        </a:tabLst>
                      </a:pPr>
                      <a:r>
                        <a:rPr kumimoji="0" lang="sv-SE" sz="1200" b="1" i="0" u="none" strike="noStrike" cap="none" normalizeH="0" baseline="0" dirty="0" smtClean="0">
                          <a:ln>
                            <a:noFill/>
                          </a:ln>
                          <a:solidFill>
                            <a:schemeClr val="tx1"/>
                          </a:solidFill>
                          <a:effectLst/>
                          <a:latin typeface="Arial Narrow" pitchFamily="34" charset="0"/>
                          <a:ea typeface="Times New Roman" pitchFamily="18" charset="0"/>
                          <a:cs typeface="Tahoma" pitchFamily="34" charset="0"/>
                        </a:rPr>
                        <a:t>Lima Puluhkota</a:t>
                      </a:r>
                    </a:p>
                  </a:txBody>
                  <a:tcPr marL="36000" marR="72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68,81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a:t>
                      </a:r>
                      <a:r>
                        <a:rPr lang="en-US" sz="1200" b="1" i="0" u="none" strike="noStrike" dirty="0" smtClean="0">
                          <a:solidFill>
                            <a:srgbClr val="000000"/>
                          </a:solidFill>
                          <a:latin typeface="Arial Narrow" pitchFamily="34" charset="0"/>
                        </a:rPr>
                        <a:t>9</a:t>
                      </a:r>
                      <a:r>
                        <a:rPr lang="id-ID" sz="1200" b="1" i="0" u="none" strike="noStrike" dirty="0" smtClean="0">
                          <a:solidFill>
                            <a:srgbClr val="000000"/>
                          </a:solidFill>
                          <a:latin typeface="Arial Narrow" pitchFamily="34" charset="0"/>
                        </a:rPr>
                        <a:t>,1</a:t>
                      </a:r>
                      <a:r>
                        <a:rPr lang="en-US" sz="1200" b="1" i="0" u="none" strike="noStrike" dirty="0" smtClean="0">
                          <a:solidFill>
                            <a:srgbClr val="000000"/>
                          </a:solidFill>
                          <a:latin typeface="Arial Narrow" pitchFamily="34" charset="0"/>
                        </a:rPr>
                        <a:t>8</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69,20</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98,99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a:t>
                      </a:r>
                      <a:r>
                        <a:rPr lang="en-US" sz="1200" b="1" i="0" u="none" strike="noStrike" dirty="0" smtClean="0">
                          <a:solidFill>
                            <a:srgbClr val="000000"/>
                          </a:solidFill>
                          <a:latin typeface="Arial Narrow" pitchFamily="34" charset="0"/>
                        </a:rPr>
                        <a:t>9</a:t>
                      </a:r>
                      <a:r>
                        <a:rPr lang="id-ID" sz="1200" b="1" i="0" u="none" strike="noStrike" dirty="0" smtClean="0">
                          <a:solidFill>
                            <a:srgbClr val="000000"/>
                          </a:solidFill>
                          <a:latin typeface="Arial Narrow" pitchFamily="34" charset="0"/>
                        </a:rPr>
                        <a:t>,</a:t>
                      </a:r>
                      <a:r>
                        <a:rPr lang="en-US" sz="1200" b="1" i="0" u="none" strike="noStrike" dirty="0" smtClean="0">
                          <a:solidFill>
                            <a:srgbClr val="000000"/>
                          </a:solidFill>
                          <a:latin typeface="Arial Narrow" pitchFamily="34" charset="0"/>
                        </a:rPr>
                        <a:t>01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99,08</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8,00</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8,01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8,02</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613,39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616,54</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620,00</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71,78</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a:t>
                      </a:r>
                      <a:r>
                        <a:rPr lang="en-US" sz="1200" b="1" i="0" u="none" strike="noStrike" dirty="0" smtClean="0">
                          <a:solidFill>
                            <a:srgbClr val="000000"/>
                          </a:solidFill>
                          <a:latin typeface="Arial Narrow" pitchFamily="34" charset="0"/>
                        </a:rPr>
                        <a:t>2</a:t>
                      </a:r>
                      <a:r>
                        <a:rPr lang="id-ID" sz="1200" b="1" i="0" u="none" strike="noStrike" dirty="0" smtClean="0">
                          <a:solidFill>
                            <a:srgbClr val="000000"/>
                          </a:solidFill>
                          <a:latin typeface="Arial Narrow" pitchFamily="34" charset="0"/>
                        </a:rPr>
                        <a:t>,</a:t>
                      </a:r>
                      <a:r>
                        <a:rPr lang="en-US" sz="1200" b="1" i="0" u="none" strike="noStrike" dirty="0" smtClean="0">
                          <a:solidFill>
                            <a:srgbClr val="000000"/>
                          </a:solidFill>
                          <a:latin typeface="Arial Narrow" pitchFamily="34" charset="0"/>
                        </a:rPr>
                        <a:t>24</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72,54</a:t>
                      </a:r>
                    </a:p>
                  </a:txBody>
                  <a:tcPr marL="9525"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12</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1</a:t>
                      </a:r>
                      <a:r>
                        <a:rPr lang="en-US" sz="1200" b="1" i="0" u="none" strike="noStrike" dirty="0" smtClean="0">
                          <a:solidFill>
                            <a:schemeClr val="tx1"/>
                          </a:solidFill>
                          <a:latin typeface="Arial Narrow" pitchFamily="34" charset="0"/>
                        </a:rPr>
                        <a:t>3</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1</a:t>
                      </a:r>
                      <a:r>
                        <a:rPr lang="en-US" sz="1200" b="1" i="0" u="none" strike="noStrike" dirty="0" smtClean="0">
                          <a:solidFill>
                            <a:schemeClr val="tx1"/>
                          </a:solidFill>
                          <a:latin typeface="Arial Narrow" pitchFamily="34" charset="0"/>
                        </a:rPr>
                        <a:t>3</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en-US" sz="1200" b="1" i="0" u="none" strike="noStrike" dirty="0" smtClean="0">
                          <a:solidFill>
                            <a:srgbClr val="000000"/>
                          </a:solidFill>
                          <a:latin typeface="Arial Narrow" pitchFamily="34" charset="0"/>
                        </a:rPr>
                        <a:t>244</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243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247</a:t>
                      </a:r>
                    </a:p>
                  </a:txBody>
                  <a:tcPr marL="9525" marR="9525"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216194">
                <a:tc>
                  <a:txBody>
                    <a:bodyPr/>
                    <a:lstStyle/>
                    <a:p>
                      <a:pPr marL="457200" marR="0" lvl="0" indent="-457200" algn="l" defTabSz="914400" rtl="0" eaLnBrk="1" fontAlgn="base" latinLnBrk="0" hangingPunct="1">
                        <a:lnSpc>
                          <a:spcPct val="85000"/>
                        </a:lnSpc>
                        <a:spcBef>
                          <a:spcPts val="0"/>
                        </a:spcBef>
                        <a:spcAft>
                          <a:spcPts val="0"/>
                        </a:spcAft>
                        <a:buClr>
                          <a:schemeClr val="tx1"/>
                        </a:buClr>
                        <a:buSzTx/>
                        <a:buFont typeface="Wingdings" pitchFamily="2" charset="2"/>
                        <a:buNone/>
                        <a:tabLst>
                          <a:tab pos="928688" algn="l"/>
                        </a:tabLst>
                      </a:pPr>
                      <a:r>
                        <a:rPr kumimoji="0" lang="sv-SE" sz="1200" b="1" i="0" u="none" strike="noStrike" cap="none" normalizeH="0" baseline="0" dirty="0" smtClean="0">
                          <a:ln>
                            <a:noFill/>
                          </a:ln>
                          <a:solidFill>
                            <a:schemeClr val="tx1"/>
                          </a:solidFill>
                          <a:effectLst/>
                          <a:latin typeface="Arial Narrow" pitchFamily="34" charset="0"/>
                          <a:ea typeface="Times New Roman" pitchFamily="18" charset="0"/>
                          <a:cs typeface="Tahoma" pitchFamily="34" charset="0"/>
                        </a:rPr>
                        <a:t>Pasaman</a:t>
                      </a:r>
                    </a:p>
                  </a:txBody>
                  <a:tcPr marL="36000" marR="72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67,77</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6</a:t>
                      </a:r>
                      <a:r>
                        <a:rPr lang="en-US" sz="1200" b="1" i="0" u="none" strike="noStrike" dirty="0" smtClean="0">
                          <a:solidFill>
                            <a:schemeClr val="tx1"/>
                          </a:solidFill>
                          <a:latin typeface="Arial Narrow" pitchFamily="34" charset="0"/>
                        </a:rPr>
                        <a:t>8</a:t>
                      </a:r>
                      <a:r>
                        <a:rPr lang="id-ID" sz="1200" b="1" i="0" u="none" strike="noStrike" dirty="0" smtClean="0">
                          <a:solidFill>
                            <a:schemeClr val="tx1"/>
                          </a:solidFill>
                          <a:latin typeface="Arial Narrow" pitchFamily="34" charset="0"/>
                        </a:rPr>
                        <a:t>,</a:t>
                      </a:r>
                      <a:r>
                        <a:rPr lang="en-US" sz="1200" b="1" i="0" u="none" strike="noStrike" dirty="0" smtClean="0">
                          <a:solidFill>
                            <a:schemeClr val="tx1"/>
                          </a:solidFill>
                          <a:latin typeface="Arial Narrow" pitchFamily="34" charset="0"/>
                        </a:rPr>
                        <a:t>11</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68,17</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98,82</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98,8</a:t>
                      </a:r>
                      <a:r>
                        <a:rPr lang="en-US" sz="1200" b="1" i="0" u="none" strike="noStrike" dirty="0" smtClean="0">
                          <a:solidFill>
                            <a:schemeClr val="tx1"/>
                          </a:solidFill>
                          <a:latin typeface="Arial Narrow" pitchFamily="34" charset="0"/>
                        </a:rPr>
                        <a:t>4</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98,93</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7,66</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7,87</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7,87</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rtl="0" fontAlgn="b">
                        <a:lnSpc>
                          <a:spcPct val="85000"/>
                        </a:lnSpc>
                        <a:spcBef>
                          <a:spcPts val="0"/>
                        </a:spcBef>
                        <a:spcAft>
                          <a:spcPts val="0"/>
                        </a:spcAft>
                      </a:pPr>
                      <a:r>
                        <a:rPr lang="id-ID" sz="1200" b="1" i="0" u="none" strike="noStrike" dirty="0" smtClean="0">
                          <a:solidFill>
                            <a:schemeClr val="tx1"/>
                          </a:solidFill>
                          <a:latin typeface="Arial Narrow" pitchFamily="34" charset="0"/>
                        </a:rPr>
                        <a:t>642,90</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rtl="0" fontAlgn="b">
                        <a:lnSpc>
                          <a:spcPct val="85000"/>
                        </a:lnSpc>
                        <a:spcBef>
                          <a:spcPts val="0"/>
                        </a:spcBef>
                        <a:spcAft>
                          <a:spcPts val="0"/>
                        </a:spcAft>
                      </a:pPr>
                      <a:r>
                        <a:rPr lang="id-ID" sz="1200" b="1" i="0" u="none" strike="noStrike" dirty="0" smtClean="0">
                          <a:solidFill>
                            <a:schemeClr val="tx1"/>
                          </a:solidFill>
                          <a:latin typeface="Arial Narrow" pitchFamily="34" charset="0"/>
                        </a:rPr>
                        <a:t>646,09</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649,47</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73,19</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73,</a:t>
                      </a:r>
                      <a:r>
                        <a:rPr lang="en-US" sz="1200" b="1" i="0" u="none" strike="noStrike" dirty="0" smtClean="0">
                          <a:solidFill>
                            <a:schemeClr val="tx1"/>
                          </a:solidFill>
                          <a:latin typeface="Arial Narrow" pitchFamily="34" charset="0"/>
                        </a:rPr>
                        <a:t>78</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74,10</a:t>
                      </a:r>
                    </a:p>
                  </a:txBody>
                  <a:tcPr marL="9525"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10</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10</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10</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en-US" sz="1200" b="1" i="0" u="none" strike="noStrike" dirty="0" smtClean="0">
                          <a:solidFill>
                            <a:schemeClr val="tx1"/>
                          </a:solidFill>
                          <a:latin typeface="Arial Narrow" pitchFamily="34" charset="0"/>
                        </a:rPr>
                        <a:t>173</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175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168</a:t>
                      </a:r>
                    </a:p>
                  </a:txBody>
                  <a:tcPr marL="9525" marR="9525"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228186">
                <a:tc>
                  <a:txBody>
                    <a:bodyPr/>
                    <a:lstStyle/>
                    <a:p>
                      <a:pPr marL="0" marR="0" lvl="0" indent="0" algn="l" defTabSz="914400" rtl="0" eaLnBrk="1" fontAlgn="base" latinLnBrk="0" hangingPunct="1">
                        <a:lnSpc>
                          <a:spcPct val="85000"/>
                        </a:lnSpc>
                        <a:spcBef>
                          <a:spcPts val="0"/>
                        </a:spcBef>
                        <a:spcAft>
                          <a:spcPts val="0"/>
                        </a:spcAft>
                        <a:buClr>
                          <a:schemeClr val="tx1"/>
                        </a:buClr>
                        <a:buSzTx/>
                        <a:buFont typeface="Wingdings" pitchFamily="2" charset="2"/>
                        <a:buNone/>
                        <a:tabLst>
                          <a:tab pos="928688" algn="l"/>
                        </a:tabLst>
                      </a:pPr>
                      <a:r>
                        <a:rPr kumimoji="0" lang="sv-SE" sz="1200" b="1" i="0" u="none" strike="noStrike" cap="none" normalizeH="0" baseline="0" dirty="0" smtClean="0">
                          <a:ln>
                            <a:noFill/>
                          </a:ln>
                          <a:solidFill>
                            <a:schemeClr val="tx1"/>
                          </a:solidFill>
                          <a:effectLst/>
                          <a:latin typeface="Arial Narrow" pitchFamily="34" charset="0"/>
                          <a:ea typeface="Times New Roman" pitchFamily="18" charset="0"/>
                          <a:cs typeface="Tahoma" pitchFamily="34" charset="0"/>
                        </a:rPr>
                        <a:t>Solok Selatan</a:t>
                      </a:r>
                    </a:p>
                  </a:txBody>
                  <a:tcPr marL="36000" marR="72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64,74</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64,</a:t>
                      </a:r>
                      <a:r>
                        <a:rPr lang="en-US" sz="1200" b="1" i="0" u="none" strike="noStrike" dirty="0" smtClean="0">
                          <a:solidFill>
                            <a:schemeClr val="tx1"/>
                          </a:solidFill>
                          <a:latin typeface="Arial Narrow" pitchFamily="34" charset="0"/>
                        </a:rPr>
                        <a:t>88</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64,94</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97,60</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97,6</a:t>
                      </a:r>
                      <a:r>
                        <a:rPr lang="en-US" sz="1200" b="1" i="0" u="none" strike="noStrike" dirty="0" smtClean="0">
                          <a:solidFill>
                            <a:schemeClr val="tx1"/>
                          </a:solidFill>
                          <a:latin typeface="Arial Narrow" pitchFamily="34" charset="0"/>
                        </a:rPr>
                        <a:t>3</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97,72</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7,84</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7,86</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ctr">
                        <a:lnSpc>
                          <a:spcPct val="85000"/>
                        </a:lnSpc>
                        <a:spcBef>
                          <a:spcPts val="0"/>
                        </a:spcBef>
                        <a:spcAft>
                          <a:spcPts val="0"/>
                        </a:spcAft>
                      </a:pPr>
                      <a:r>
                        <a:rPr lang="en-US" sz="1200" b="1" i="0" u="none" strike="noStrike">
                          <a:latin typeface="Arial Narrow" pitchFamily="34" charset="0"/>
                        </a:rPr>
                        <a:t>8,17</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rtl="0" fontAlgn="b">
                        <a:lnSpc>
                          <a:spcPct val="85000"/>
                        </a:lnSpc>
                        <a:spcBef>
                          <a:spcPts val="0"/>
                        </a:spcBef>
                        <a:spcAft>
                          <a:spcPts val="0"/>
                        </a:spcAft>
                      </a:pPr>
                      <a:r>
                        <a:rPr lang="id-ID" sz="1200" b="1" i="0" u="none" strike="noStrike" dirty="0" smtClean="0">
                          <a:solidFill>
                            <a:schemeClr val="tx1"/>
                          </a:solidFill>
                          <a:latin typeface="Arial Narrow" pitchFamily="34" charset="0"/>
                        </a:rPr>
                        <a:t>616,62</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rtl="0" fontAlgn="b">
                        <a:lnSpc>
                          <a:spcPct val="85000"/>
                        </a:lnSpc>
                        <a:spcBef>
                          <a:spcPts val="0"/>
                        </a:spcBef>
                        <a:spcAft>
                          <a:spcPts val="0"/>
                        </a:spcAft>
                      </a:pPr>
                      <a:r>
                        <a:rPr lang="id-ID" sz="1200" b="1" i="0" u="none" strike="noStrike" dirty="0" smtClean="0">
                          <a:solidFill>
                            <a:schemeClr val="tx1"/>
                          </a:solidFill>
                          <a:latin typeface="Arial Narrow" pitchFamily="34" charset="0"/>
                        </a:rPr>
                        <a:t>616,84</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623,15</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69,34</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69,</a:t>
                      </a:r>
                      <a:r>
                        <a:rPr lang="en-US" sz="1200" b="1" i="0" u="none" strike="noStrike" dirty="0" smtClean="0">
                          <a:solidFill>
                            <a:schemeClr val="tx1"/>
                          </a:solidFill>
                          <a:latin typeface="Arial Narrow" pitchFamily="34" charset="0"/>
                        </a:rPr>
                        <a:t>69</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70,23</a:t>
                      </a:r>
                    </a:p>
                  </a:txBody>
                  <a:tcPr marL="9525"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18</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18</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18</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en-US" sz="1200" b="1" i="0" u="none" strike="noStrike" dirty="0" smtClean="0">
                          <a:solidFill>
                            <a:schemeClr val="tx1"/>
                          </a:solidFill>
                          <a:latin typeface="Arial Narrow" pitchFamily="34" charset="0"/>
                        </a:rPr>
                        <a:t>359</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364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a:latin typeface="Arial Narrow"/>
                        </a:rPr>
                        <a:t>376</a:t>
                      </a:r>
                    </a:p>
                  </a:txBody>
                  <a:tcPr marL="9525" marR="9525"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217749">
                <a:tc>
                  <a:txBody>
                    <a:bodyPr/>
                    <a:lstStyle/>
                    <a:p>
                      <a:pPr marL="0" marR="0" lvl="0" indent="0" algn="l" defTabSz="914400" rtl="0" eaLnBrk="1" fontAlgn="base" latinLnBrk="0" hangingPunct="1">
                        <a:lnSpc>
                          <a:spcPct val="85000"/>
                        </a:lnSpc>
                        <a:spcBef>
                          <a:spcPts val="0"/>
                        </a:spcBef>
                        <a:spcAft>
                          <a:spcPts val="0"/>
                        </a:spcAft>
                        <a:buClr>
                          <a:schemeClr val="tx1"/>
                        </a:buClr>
                        <a:buSzTx/>
                        <a:buFont typeface="Wingdings" pitchFamily="2" charset="2"/>
                        <a:buNone/>
                        <a:tabLst>
                          <a:tab pos="928688" algn="l"/>
                        </a:tabLst>
                      </a:pPr>
                      <a:r>
                        <a:rPr kumimoji="0" lang="sv-SE" sz="1200" b="1" i="0" u="none" strike="noStrike" cap="none" normalizeH="0" baseline="0" dirty="0" smtClean="0">
                          <a:ln>
                            <a:noFill/>
                          </a:ln>
                          <a:solidFill>
                            <a:schemeClr val="tx1"/>
                          </a:solidFill>
                          <a:effectLst/>
                          <a:latin typeface="Arial Narrow" pitchFamily="34" charset="0"/>
                          <a:ea typeface="Times New Roman" pitchFamily="18" charset="0"/>
                          <a:cs typeface="Tahoma" pitchFamily="34" charset="0"/>
                        </a:rPr>
                        <a:t>Dharmasraya</a:t>
                      </a:r>
                    </a:p>
                  </a:txBody>
                  <a:tcPr marL="36000" marR="72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66,25</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66,5</a:t>
                      </a:r>
                      <a:r>
                        <a:rPr lang="en-US" sz="1200" b="1" i="0" u="none" strike="noStrike" dirty="0" smtClean="0">
                          <a:solidFill>
                            <a:schemeClr val="tx1"/>
                          </a:solidFill>
                          <a:latin typeface="Arial Narrow" pitchFamily="34" charset="0"/>
                        </a:rPr>
                        <a:t>0</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66,55</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97,27</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97,2</a:t>
                      </a:r>
                      <a:r>
                        <a:rPr lang="en-US" sz="1200" b="1" i="0" u="none" strike="noStrike" dirty="0" smtClean="0">
                          <a:solidFill>
                            <a:schemeClr val="tx1"/>
                          </a:solidFill>
                          <a:latin typeface="Arial Narrow" pitchFamily="34" charset="0"/>
                        </a:rPr>
                        <a:t>9</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97,33</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8,24</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8,24</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8,26</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rtl="0" fontAlgn="b">
                        <a:lnSpc>
                          <a:spcPct val="85000"/>
                        </a:lnSpc>
                        <a:spcBef>
                          <a:spcPts val="0"/>
                        </a:spcBef>
                        <a:spcAft>
                          <a:spcPts val="0"/>
                        </a:spcAft>
                      </a:pPr>
                      <a:r>
                        <a:rPr lang="id-ID" sz="1200" b="1" i="0" u="none" strike="noStrike" dirty="0" smtClean="0">
                          <a:solidFill>
                            <a:schemeClr val="tx1"/>
                          </a:solidFill>
                          <a:latin typeface="Arial Narrow" pitchFamily="34" charset="0"/>
                        </a:rPr>
                        <a:t>610,06</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rtl="0" fontAlgn="b">
                        <a:lnSpc>
                          <a:spcPct val="85000"/>
                        </a:lnSpc>
                        <a:spcBef>
                          <a:spcPts val="0"/>
                        </a:spcBef>
                        <a:spcAft>
                          <a:spcPts val="0"/>
                        </a:spcAft>
                      </a:pPr>
                      <a:r>
                        <a:rPr lang="id-ID" sz="1200" b="1" i="0" u="none" strike="noStrike" dirty="0" smtClean="0">
                          <a:solidFill>
                            <a:schemeClr val="tx1"/>
                          </a:solidFill>
                          <a:latin typeface="Arial Narrow" pitchFamily="34" charset="0"/>
                        </a:rPr>
                        <a:t>612,72</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615,50</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69,89</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en-US" sz="1200" b="1" i="0" u="none" strike="noStrike" dirty="0" smtClean="0">
                          <a:solidFill>
                            <a:schemeClr val="tx1"/>
                          </a:solidFill>
                          <a:latin typeface="Arial Narrow" pitchFamily="34" charset="0"/>
                        </a:rPr>
                        <a:t>70</a:t>
                      </a:r>
                      <a:r>
                        <a:rPr lang="id-ID" sz="1200" b="1" i="0" u="none" strike="noStrike" dirty="0" smtClean="0">
                          <a:solidFill>
                            <a:schemeClr val="tx1"/>
                          </a:solidFill>
                          <a:latin typeface="Arial Narrow" pitchFamily="34" charset="0"/>
                        </a:rPr>
                        <a:t>,</a:t>
                      </a:r>
                      <a:r>
                        <a:rPr lang="en-US" sz="1200" b="1" i="0" u="none" strike="noStrike" dirty="0" smtClean="0">
                          <a:solidFill>
                            <a:schemeClr val="tx1"/>
                          </a:solidFill>
                          <a:latin typeface="Arial Narrow" pitchFamily="34" charset="0"/>
                        </a:rPr>
                        <a:t>25</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70,52</a:t>
                      </a:r>
                    </a:p>
                  </a:txBody>
                  <a:tcPr marL="9525"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17</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17</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17</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en-US" sz="1200" b="1" i="0" u="none" strike="noStrike" dirty="0" smtClean="0">
                          <a:solidFill>
                            <a:schemeClr val="tx1"/>
                          </a:solidFill>
                          <a:latin typeface="Arial Narrow" pitchFamily="34" charset="0"/>
                        </a:rPr>
                        <a:t>357</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346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351</a:t>
                      </a:r>
                    </a:p>
                  </a:txBody>
                  <a:tcPr marL="9525" marR="9525"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216194">
                <a:tc>
                  <a:txBody>
                    <a:bodyPr/>
                    <a:lstStyle/>
                    <a:p>
                      <a:pPr marL="0" marR="0" lvl="0" indent="0" algn="l" defTabSz="914400" rtl="0" eaLnBrk="1" fontAlgn="base" latinLnBrk="0" hangingPunct="1">
                        <a:lnSpc>
                          <a:spcPct val="85000"/>
                        </a:lnSpc>
                        <a:spcBef>
                          <a:spcPts val="0"/>
                        </a:spcBef>
                        <a:spcAft>
                          <a:spcPts val="0"/>
                        </a:spcAft>
                        <a:buClr>
                          <a:schemeClr val="tx1"/>
                        </a:buClr>
                        <a:buSzTx/>
                        <a:buFont typeface="Wingdings" pitchFamily="2" charset="2"/>
                        <a:buNone/>
                        <a:tabLst>
                          <a:tab pos="928688" algn="l"/>
                        </a:tabLst>
                      </a:pPr>
                      <a:r>
                        <a:rPr kumimoji="0" lang="sv-SE" sz="1200" b="1" i="0" u="none" strike="noStrike" cap="none" normalizeH="0" baseline="0" dirty="0" smtClean="0">
                          <a:ln>
                            <a:noFill/>
                          </a:ln>
                          <a:solidFill>
                            <a:schemeClr val="tx1"/>
                          </a:solidFill>
                          <a:effectLst/>
                          <a:latin typeface="Arial Narrow" pitchFamily="34" charset="0"/>
                          <a:ea typeface="Times New Roman" pitchFamily="18" charset="0"/>
                          <a:cs typeface="Tahoma" pitchFamily="34" charset="0"/>
                        </a:rPr>
                        <a:t>Pasaman Barat</a:t>
                      </a:r>
                    </a:p>
                  </a:txBody>
                  <a:tcPr marL="36000" marR="72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65,41</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65,</a:t>
                      </a:r>
                      <a:r>
                        <a:rPr lang="en-US" sz="1200" b="1" i="0" u="none" strike="noStrike" dirty="0" smtClean="0">
                          <a:solidFill>
                            <a:schemeClr val="tx1"/>
                          </a:solidFill>
                          <a:latin typeface="Arial Narrow" pitchFamily="34" charset="0"/>
                        </a:rPr>
                        <a:t>68</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65,77</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98,29</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98,</a:t>
                      </a:r>
                      <a:r>
                        <a:rPr lang="en-US" sz="1200" b="1" i="0" u="none" strike="noStrike" dirty="0" smtClean="0">
                          <a:solidFill>
                            <a:schemeClr val="tx1"/>
                          </a:solidFill>
                          <a:latin typeface="Arial Narrow" pitchFamily="34" charset="0"/>
                        </a:rPr>
                        <a:t>32</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98,37</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8,03</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8,06</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8,06</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rtl="0" fontAlgn="b">
                        <a:lnSpc>
                          <a:spcPct val="85000"/>
                        </a:lnSpc>
                        <a:spcBef>
                          <a:spcPts val="0"/>
                        </a:spcBef>
                        <a:spcAft>
                          <a:spcPts val="0"/>
                        </a:spcAft>
                      </a:pPr>
                      <a:r>
                        <a:rPr lang="id-ID" sz="1200" b="1" i="0" u="none" strike="noStrike" dirty="0" smtClean="0">
                          <a:solidFill>
                            <a:schemeClr val="tx1"/>
                          </a:solidFill>
                          <a:latin typeface="Arial Narrow" pitchFamily="34" charset="0"/>
                        </a:rPr>
                        <a:t>624,64</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rtl="0" fontAlgn="b">
                        <a:lnSpc>
                          <a:spcPct val="85000"/>
                        </a:lnSpc>
                        <a:spcBef>
                          <a:spcPts val="0"/>
                        </a:spcBef>
                        <a:spcAft>
                          <a:spcPts val="0"/>
                        </a:spcAft>
                      </a:pPr>
                      <a:r>
                        <a:rPr lang="id-ID" sz="1200" b="1" i="0" u="none" strike="noStrike" dirty="0" smtClean="0">
                          <a:solidFill>
                            <a:schemeClr val="tx1"/>
                          </a:solidFill>
                          <a:latin typeface="Arial Narrow" pitchFamily="34" charset="0"/>
                        </a:rPr>
                        <a:t>628,04</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631,43</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70,62</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7</a:t>
                      </a:r>
                      <a:r>
                        <a:rPr lang="en-US" sz="1200" b="1" i="0" u="none" strike="noStrike" dirty="0" smtClean="0">
                          <a:solidFill>
                            <a:schemeClr val="tx1"/>
                          </a:solidFill>
                          <a:latin typeface="Arial Narrow" pitchFamily="34" charset="0"/>
                        </a:rPr>
                        <a:t>1</a:t>
                      </a:r>
                      <a:r>
                        <a:rPr lang="id-ID" sz="1200" b="1" i="0" u="none" strike="noStrike" dirty="0" smtClean="0">
                          <a:solidFill>
                            <a:schemeClr val="tx1"/>
                          </a:solidFill>
                          <a:latin typeface="Arial Narrow" pitchFamily="34" charset="0"/>
                        </a:rPr>
                        <a:t>,</a:t>
                      </a:r>
                      <a:r>
                        <a:rPr lang="en-US" sz="1200" b="1" i="0" u="none" strike="noStrike" dirty="0" smtClean="0">
                          <a:solidFill>
                            <a:schemeClr val="tx1"/>
                          </a:solidFill>
                          <a:latin typeface="Arial Narrow" pitchFamily="34" charset="0"/>
                        </a:rPr>
                        <a:t>07</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71,39</a:t>
                      </a:r>
                    </a:p>
                  </a:txBody>
                  <a:tcPr marL="9525"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16</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16</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chemeClr val="tx1"/>
                          </a:solidFill>
                          <a:latin typeface="Arial Narrow" pitchFamily="34" charset="0"/>
                        </a:rPr>
                        <a:t>16</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en-US" sz="1200" b="1" i="0" u="none" strike="noStrike" dirty="0" smtClean="0">
                          <a:solidFill>
                            <a:schemeClr val="tx1"/>
                          </a:solidFill>
                          <a:latin typeface="Arial Narrow" pitchFamily="34" charset="0"/>
                        </a:rPr>
                        <a:t>308</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313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315</a:t>
                      </a:r>
                    </a:p>
                  </a:txBody>
                  <a:tcPr marL="9525" marR="9525"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216194">
                <a:tc>
                  <a:txBody>
                    <a:bodyPr/>
                    <a:lstStyle/>
                    <a:p>
                      <a:pPr marL="0" marR="0" lvl="0" indent="0" algn="l" defTabSz="914400" rtl="0" eaLnBrk="1" fontAlgn="base" latinLnBrk="0" hangingPunct="1">
                        <a:lnSpc>
                          <a:spcPct val="85000"/>
                        </a:lnSpc>
                        <a:spcBef>
                          <a:spcPts val="0"/>
                        </a:spcBef>
                        <a:spcAft>
                          <a:spcPts val="0"/>
                        </a:spcAft>
                        <a:buClr>
                          <a:schemeClr val="tx1"/>
                        </a:buClr>
                        <a:buSzTx/>
                        <a:buFont typeface="Wingdings" pitchFamily="2" charset="2"/>
                        <a:buNone/>
                        <a:tabLst/>
                      </a:pPr>
                      <a:r>
                        <a:rPr kumimoji="0" lang="sv-SE" sz="1200" b="1" i="0" u="none" strike="noStrike" cap="none" normalizeH="0" baseline="0" dirty="0" smtClean="0">
                          <a:ln>
                            <a:noFill/>
                          </a:ln>
                          <a:solidFill>
                            <a:schemeClr val="tx1"/>
                          </a:solidFill>
                          <a:effectLst/>
                          <a:latin typeface="Arial Narrow" pitchFamily="34" charset="0"/>
                          <a:ea typeface="Times New Roman" pitchFamily="18" charset="0"/>
                          <a:cs typeface="Tahoma" pitchFamily="34" charset="0"/>
                        </a:rPr>
                        <a:t>Padang</a:t>
                      </a:r>
                    </a:p>
                  </a:txBody>
                  <a:tcPr marL="36000" marR="72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71,14</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71,</a:t>
                      </a:r>
                      <a:r>
                        <a:rPr lang="en-US" sz="1200" b="1" i="0" u="none" strike="noStrike" dirty="0" smtClean="0">
                          <a:solidFill>
                            <a:srgbClr val="000000"/>
                          </a:solidFill>
                          <a:latin typeface="Arial Narrow" pitchFamily="34" charset="0"/>
                        </a:rPr>
                        <a:t>39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71,44</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99,50</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99,5</a:t>
                      </a:r>
                      <a:r>
                        <a:rPr lang="en-US" sz="1200" b="1" i="0" u="none" strike="noStrike" dirty="0" smtClean="0">
                          <a:solidFill>
                            <a:srgbClr val="000000"/>
                          </a:solidFill>
                          <a:latin typeface="Arial Narrow" pitchFamily="34" charset="0"/>
                        </a:rPr>
                        <a:t>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99,52</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10,92</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10,94</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ctr">
                        <a:lnSpc>
                          <a:spcPct val="85000"/>
                        </a:lnSpc>
                        <a:spcBef>
                          <a:spcPts val="0"/>
                        </a:spcBef>
                        <a:spcAft>
                          <a:spcPts val="0"/>
                        </a:spcAft>
                      </a:pPr>
                      <a:r>
                        <a:rPr lang="en-US" sz="1200" b="1" i="0" u="none" strike="noStrike">
                          <a:latin typeface="Arial Narrow" pitchFamily="34" charset="0"/>
                        </a:rPr>
                        <a:t>10,94</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649,62</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652,88</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656,01</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78,15</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78,</a:t>
                      </a:r>
                      <a:r>
                        <a:rPr lang="en-US" sz="1200" b="1" i="0" u="none" strike="noStrike" dirty="0" smtClean="0">
                          <a:solidFill>
                            <a:srgbClr val="000000"/>
                          </a:solidFill>
                          <a:latin typeface="Arial Narrow" pitchFamily="34" charset="0"/>
                        </a:rPr>
                        <a:t>5</a:t>
                      </a:r>
                      <a:r>
                        <a:rPr lang="id-ID" sz="1200" b="1" i="0" u="none" strike="noStrike" dirty="0" smtClean="0">
                          <a:solidFill>
                            <a:srgbClr val="000000"/>
                          </a:solidFill>
                          <a:latin typeface="Arial Narrow" pitchFamily="34" charset="0"/>
                        </a:rPr>
                        <a:t>5</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78,82</a:t>
                      </a:r>
                    </a:p>
                  </a:txBody>
                  <a:tcPr marL="9525"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2</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2</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2</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en-US" sz="1200" b="1" i="0" u="none" strike="noStrike" dirty="0" smtClean="0">
                          <a:solidFill>
                            <a:schemeClr val="tx1"/>
                          </a:solidFill>
                          <a:latin typeface="Arial Narrow" pitchFamily="34" charset="0"/>
                        </a:rPr>
                        <a:t>17</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19</a:t>
                      </a:r>
                    </a:p>
                  </a:txBody>
                  <a:tcPr marL="9525" marR="9525"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217749">
                <a:tc>
                  <a:txBody>
                    <a:bodyPr/>
                    <a:lstStyle/>
                    <a:p>
                      <a:pPr marL="0" marR="0" lvl="0" indent="0" algn="l" defTabSz="914400" rtl="0" eaLnBrk="1" fontAlgn="base" latinLnBrk="0" hangingPunct="1">
                        <a:lnSpc>
                          <a:spcPct val="85000"/>
                        </a:lnSpc>
                        <a:spcBef>
                          <a:spcPts val="0"/>
                        </a:spcBef>
                        <a:spcAft>
                          <a:spcPts val="0"/>
                        </a:spcAft>
                        <a:buClr>
                          <a:schemeClr val="tx1"/>
                        </a:buClr>
                        <a:buSzTx/>
                        <a:buFont typeface="Wingdings" pitchFamily="2" charset="2"/>
                        <a:buNone/>
                        <a:tabLst/>
                      </a:pPr>
                      <a:r>
                        <a:rPr kumimoji="0" lang="sv-SE" sz="1200" b="1" i="0" u="none" strike="noStrike" cap="none" normalizeH="0" baseline="0" dirty="0" smtClean="0">
                          <a:ln>
                            <a:noFill/>
                          </a:ln>
                          <a:solidFill>
                            <a:schemeClr val="tx1"/>
                          </a:solidFill>
                          <a:effectLst/>
                          <a:latin typeface="Arial Narrow" pitchFamily="34" charset="0"/>
                          <a:ea typeface="Times New Roman" pitchFamily="18" charset="0"/>
                          <a:cs typeface="Tahoma" pitchFamily="34" charset="0"/>
                        </a:rPr>
                        <a:t>Kota Solok</a:t>
                      </a:r>
                    </a:p>
                  </a:txBody>
                  <a:tcPr marL="36000" marR="72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69,86</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en-US" sz="1200" b="1" i="0" u="none" strike="noStrike" dirty="0" smtClean="0">
                          <a:solidFill>
                            <a:srgbClr val="000000"/>
                          </a:solidFill>
                          <a:latin typeface="Arial Narrow" pitchFamily="34" charset="0"/>
                        </a:rPr>
                        <a:t>70</a:t>
                      </a:r>
                      <a:r>
                        <a:rPr lang="id-ID" sz="1200" b="1" i="0" u="none" strike="noStrike" dirty="0" smtClean="0">
                          <a:solidFill>
                            <a:srgbClr val="000000"/>
                          </a:solidFill>
                          <a:latin typeface="Arial Narrow" pitchFamily="34" charset="0"/>
                        </a:rPr>
                        <a:t>,</a:t>
                      </a:r>
                      <a:r>
                        <a:rPr lang="en-US" sz="1200" b="1" i="0" u="none" strike="noStrike" dirty="0" smtClean="0">
                          <a:solidFill>
                            <a:srgbClr val="000000"/>
                          </a:solidFill>
                          <a:latin typeface="Arial Narrow" pitchFamily="34" charset="0"/>
                        </a:rPr>
                        <a:t>03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70,05</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98,52</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a:t>
                      </a:r>
                      <a:r>
                        <a:rPr lang="en-US" sz="1200" b="1" i="0" u="none" strike="noStrike" dirty="0" smtClean="0">
                          <a:solidFill>
                            <a:srgbClr val="000000"/>
                          </a:solidFill>
                          <a:latin typeface="Arial Narrow" pitchFamily="34" charset="0"/>
                        </a:rPr>
                        <a:t>9</a:t>
                      </a:r>
                      <a:r>
                        <a:rPr lang="id-ID" sz="1200" b="1" i="0" u="none" strike="noStrike" dirty="0" smtClean="0">
                          <a:solidFill>
                            <a:srgbClr val="000000"/>
                          </a:solidFill>
                          <a:latin typeface="Arial Narrow" pitchFamily="34" charset="0"/>
                        </a:rPr>
                        <a:t>,2</a:t>
                      </a:r>
                      <a:r>
                        <a:rPr lang="en-US" sz="1200" b="1" i="0" u="none" strike="noStrike" dirty="0" smtClean="0">
                          <a:solidFill>
                            <a:srgbClr val="000000"/>
                          </a:solidFill>
                          <a:latin typeface="Arial Narrow" pitchFamily="34" charset="0"/>
                        </a:rPr>
                        <a:t>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99,32</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a:lnSpc>
                          <a:spcPct val="85000"/>
                        </a:lnSpc>
                        <a:spcBef>
                          <a:spcPts val="0"/>
                        </a:spcBef>
                        <a:spcAft>
                          <a:spcPts val="0"/>
                        </a:spcAft>
                      </a:pPr>
                      <a:r>
                        <a:rPr lang="id-ID" sz="1200" b="1" dirty="0" smtClean="0">
                          <a:latin typeface="Arial Narrow" pitchFamily="34" charset="0"/>
                        </a:rPr>
                        <a:t>10,48</a:t>
                      </a:r>
                      <a:endParaRPr lang="en-US" sz="1200" b="1" dirty="0">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a:lnSpc>
                          <a:spcPct val="85000"/>
                        </a:lnSpc>
                        <a:spcBef>
                          <a:spcPts val="0"/>
                        </a:spcBef>
                        <a:spcAft>
                          <a:spcPts val="0"/>
                        </a:spcAft>
                      </a:pPr>
                      <a:r>
                        <a:rPr lang="id-ID" sz="1200" b="1" dirty="0" smtClean="0">
                          <a:latin typeface="Arial Narrow" pitchFamily="34" charset="0"/>
                        </a:rPr>
                        <a:t>10,49</a:t>
                      </a:r>
                      <a:endParaRPr lang="en-US" sz="1200" b="1" dirty="0">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ctr">
                        <a:lnSpc>
                          <a:spcPct val="85000"/>
                        </a:lnSpc>
                        <a:spcBef>
                          <a:spcPts val="0"/>
                        </a:spcBef>
                        <a:spcAft>
                          <a:spcPts val="0"/>
                        </a:spcAft>
                      </a:pPr>
                      <a:r>
                        <a:rPr lang="en-US" sz="1200" b="1" i="0" u="none" strike="noStrike">
                          <a:latin typeface="Arial Narrow" pitchFamily="34" charset="0"/>
                        </a:rPr>
                        <a:t>10,51</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638,63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641,79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645,09</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76,04</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76,</a:t>
                      </a:r>
                      <a:r>
                        <a:rPr lang="en-US" sz="1200" b="1" i="0" u="none" strike="noStrike" dirty="0" smtClean="0">
                          <a:solidFill>
                            <a:srgbClr val="000000"/>
                          </a:solidFill>
                          <a:latin typeface="Arial Narrow" pitchFamily="34" charset="0"/>
                        </a:rPr>
                        <a:t>5</a:t>
                      </a:r>
                      <a:r>
                        <a:rPr lang="id-ID" sz="1200" b="1" i="0" u="none" strike="noStrike" dirty="0" smtClean="0">
                          <a:solidFill>
                            <a:srgbClr val="000000"/>
                          </a:solidFill>
                          <a:latin typeface="Arial Narrow" pitchFamily="34" charset="0"/>
                        </a:rPr>
                        <a:t>4</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76,85</a:t>
                      </a:r>
                    </a:p>
                  </a:txBody>
                  <a:tcPr marL="9525"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5</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5</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5</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en-US" sz="1200" b="1" i="0" u="none" strike="noStrike" dirty="0" smtClean="0">
                          <a:solidFill>
                            <a:schemeClr val="tx1"/>
                          </a:solidFill>
                          <a:latin typeface="Arial Narrow" pitchFamily="34" charset="0"/>
                        </a:rPr>
                        <a:t>67</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68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67</a:t>
                      </a:r>
                    </a:p>
                  </a:txBody>
                  <a:tcPr marL="9525" marR="9525"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216194">
                <a:tc>
                  <a:txBody>
                    <a:bodyPr/>
                    <a:lstStyle/>
                    <a:p>
                      <a:pPr marL="0" marR="0" lvl="0" indent="0" algn="l" defTabSz="914400" rtl="0" eaLnBrk="1" fontAlgn="base" latinLnBrk="0" hangingPunct="1">
                        <a:lnSpc>
                          <a:spcPct val="85000"/>
                        </a:lnSpc>
                        <a:spcBef>
                          <a:spcPts val="0"/>
                        </a:spcBef>
                        <a:spcAft>
                          <a:spcPts val="0"/>
                        </a:spcAft>
                        <a:buClr>
                          <a:schemeClr val="tx1"/>
                        </a:buClr>
                        <a:buSzTx/>
                        <a:buFont typeface="Wingdings" pitchFamily="2" charset="2"/>
                        <a:buNone/>
                        <a:tabLst/>
                      </a:pPr>
                      <a:r>
                        <a:rPr kumimoji="0" lang="sv-SE" sz="1200" b="1" i="0" u="none" strike="noStrike" cap="none" normalizeH="0" baseline="0" dirty="0" smtClean="0">
                          <a:ln>
                            <a:noFill/>
                          </a:ln>
                          <a:solidFill>
                            <a:schemeClr val="tx1"/>
                          </a:solidFill>
                          <a:effectLst/>
                          <a:latin typeface="Arial Narrow" pitchFamily="34" charset="0"/>
                          <a:ea typeface="Times New Roman" pitchFamily="18" charset="0"/>
                          <a:cs typeface="Tahoma" pitchFamily="34" charset="0"/>
                        </a:rPr>
                        <a:t>Sawahlunto </a:t>
                      </a:r>
                    </a:p>
                  </a:txBody>
                  <a:tcPr marL="36000" marR="72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71,86</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a:t>
                      </a:r>
                      <a:r>
                        <a:rPr lang="en-US" sz="1200" b="1" i="0" u="none" strike="noStrike" dirty="0" smtClean="0">
                          <a:solidFill>
                            <a:srgbClr val="000000"/>
                          </a:solidFill>
                          <a:latin typeface="Arial Narrow" pitchFamily="34" charset="0"/>
                        </a:rPr>
                        <a:t>2</a:t>
                      </a:r>
                      <a:r>
                        <a:rPr lang="id-ID" sz="1200" b="1" i="0" u="none" strike="noStrike" dirty="0" smtClean="0">
                          <a:solidFill>
                            <a:srgbClr val="000000"/>
                          </a:solidFill>
                          <a:latin typeface="Arial Narrow" pitchFamily="34" charset="0"/>
                        </a:rPr>
                        <a:t>,</a:t>
                      </a:r>
                      <a:r>
                        <a:rPr lang="en-US" sz="1200" b="1" i="0" u="none" strike="noStrike" dirty="0" smtClean="0">
                          <a:solidFill>
                            <a:srgbClr val="000000"/>
                          </a:solidFill>
                          <a:latin typeface="Arial Narrow" pitchFamily="34" charset="0"/>
                        </a:rPr>
                        <a:t>0</a:t>
                      </a:r>
                      <a:r>
                        <a:rPr lang="id-ID" sz="1200" b="1" i="0" u="none" strike="noStrike" dirty="0" smtClean="0">
                          <a:solidFill>
                            <a:srgbClr val="000000"/>
                          </a:solidFill>
                          <a:latin typeface="Arial Narrow" pitchFamily="34" charset="0"/>
                        </a:rPr>
                        <a:t>8</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72,11</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98,62</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98,6</a:t>
                      </a:r>
                      <a:r>
                        <a:rPr lang="en-US" sz="1200" b="1" i="0" u="none" strike="noStrike" dirty="0" smtClean="0">
                          <a:solidFill>
                            <a:srgbClr val="000000"/>
                          </a:solidFill>
                          <a:latin typeface="Arial Narrow" pitchFamily="34" charset="0"/>
                        </a:rPr>
                        <a:t>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98,64</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9,23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9,42</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ctr">
                        <a:lnSpc>
                          <a:spcPct val="85000"/>
                        </a:lnSpc>
                        <a:spcBef>
                          <a:spcPts val="0"/>
                        </a:spcBef>
                        <a:spcAft>
                          <a:spcPts val="0"/>
                        </a:spcAft>
                      </a:pPr>
                      <a:r>
                        <a:rPr lang="en-US" sz="1200" b="1" i="0" u="none" strike="noStrike">
                          <a:latin typeface="Arial Narrow" pitchFamily="34" charset="0"/>
                        </a:rPr>
                        <a:t>9,42</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627,79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630,20</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633,06</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75,41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75,</a:t>
                      </a:r>
                      <a:r>
                        <a:rPr lang="en-US" sz="1200" b="1" i="0" u="none" strike="noStrike" dirty="0" smtClean="0">
                          <a:solidFill>
                            <a:srgbClr val="000000"/>
                          </a:solidFill>
                          <a:latin typeface="Arial Narrow" pitchFamily="34" charset="0"/>
                        </a:rPr>
                        <a:t>87</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76,11</a:t>
                      </a:r>
                    </a:p>
                  </a:txBody>
                  <a:tcPr marL="9525"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en-US" sz="1200" b="1" i="0" u="none" strike="noStrike" dirty="0" smtClean="0">
                          <a:solidFill>
                            <a:schemeClr val="tx1"/>
                          </a:solidFill>
                          <a:latin typeface="Arial Narrow" pitchFamily="34" charset="0"/>
                        </a:rPr>
                        <a:t>85</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86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85</a:t>
                      </a:r>
                    </a:p>
                  </a:txBody>
                  <a:tcPr marL="9525" marR="9525"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216194">
                <a:tc>
                  <a:txBody>
                    <a:bodyPr/>
                    <a:lstStyle/>
                    <a:p>
                      <a:pPr marL="0" marR="0" lvl="0" indent="0" algn="l" defTabSz="914400" rtl="0" eaLnBrk="1" fontAlgn="base" latinLnBrk="0" hangingPunct="1">
                        <a:lnSpc>
                          <a:spcPct val="85000"/>
                        </a:lnSpc>
                        <a:spcBef>
                          <a:spcPts val="0"/>
                        </a:spcBef>
                        <a:spcAft>
                          <a:spcPts val="0"/>
                        </a:spcAft>
                        <a:buClr>
                          <a:schemeClr val="tx1"/>
                        </a:buClr>
                        <a:buSzTx/>
                        <a:buFont typeface="Wingdings" pitchFamily="2" charset="2"/>
                        <a:buNone/>
                        <a:tabLst/>
                      </a:pPr>
                      <a:r>
                        <a:rPr kumimoji="0" lang="sv-SE" sz="1200" b="1" i="0" u="none" strike="noStrike" cap="none" normalizeH="0" baseline="0" dirty="0" smtClean="0">
                          <a:ln>
                            <a:noFill/>
                          </a:ln>
                          <a:solidFill>
                            <a:schemeClr val="tx1"/>
                          </a:solidFill>
                          <a:effectLst/>
                          <a:latin typeface="Arial Narrow" pitchFamily="34" charset="0"/>
                          <a:ea typeface="Times New Roman" pitchFamily="18" charset="0"/>
                          <a:cs typeface="Tahoma" pitchFamily="34" charset="0"/>
                        </a:rPr>
                        <a:t>Pdg Panjang</a:t>
                      </a:r>
                    </a:p>
                  </a:txBody>
                  <a:tcPr marL="36000" marR="72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71,66</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a:t>
                      </a:r>
                      <a:r>
                        <a:rPr lang="en-US" sz="1200" b="1" i="0" u="none" strike="noStrike" dirty="0" smtClean="0">
                          <a:solidFill>
                            <a:srgbClr val="000000"/>
                          </a:solidFill>
                          <a:latin typeface="Arial Narrow" pitchFamily="34" charset="0"/>
                        </a:rPr>
                        <a:t>2</a:t>
                      </a:r>
                      <a:r>
                        <a:rPr lang="id-ID" sz="1200" b="1" i="0" u="none" strike="noStrike" dirty="0" smtClean="0">
                          <a:solidFill>
                            <a:srgbClr val="000000"/>
                          </a:solidFill>
                          <a:latin typeface="Arial Narrow" pitchFamily="34" charset="0"/>
                        </a:rPr>
                        <a:t>,</a:t>
                      </a:r>
                      <a:r>
                        <a:rPr lang="en-US" sz="1200" b="1" i="0" u="none" strike="noStrike" dirty="0" smtClean="0">
                          <a:solidFill>
                            <a:srgbClr val="000000"/>
                          </a:solidFill>
                          <a:latin typeface="Arial Narrow" pitchFamily="34" charset="0"/>
                        </a:rPr>
                        <a:t>01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72,08</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99,31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99,3</a:t>
                      </a:r>
                      <a:r>
                        <a:rPr lang="en-US" sz="1200" b="1" i="0" u="none" strike="noStrike" dirty="0" smtClean="0">
                          <a:solidFill>
                            <a:srgbClr val="000000"/>
                          </a:solidFill>
                          <a:latin typeface="Arial Narrow" pitchFamily="34" charset="0"/>
                        </a:rPr>
                        <a:t>2</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99,35</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10,73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10,74</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ctr">
                        <a:lnSpc>
                          <a:spcPct val="85000"/>
                        </a:lnSpc>
                        <a:spcBef>
                          <a:spcPts val="0"/>
                        </a:spcBef>
                        <a:spcAft>
                          <a:spcPts val="0"/>
                        </a:spcAft>
                      </a:pPr>
                      <a:r>
                        <a:rPr lang="en-US" sz="1200" b="1" i="0" u="none" strike="noStrike">
                          <a:latin typeface="Arial Narrow" pitchFamily="34" charset="0"/>
                        </a:rPr>
                        <a:t>10,76</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647,98</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650,36</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653,52</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78,12</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78,</a:t>
                      </a:r>
                      <a:r>
                        <a:rPr lang="en-US" sz="1200" b="1" i="0" u="none" strike="noStrike" dirty="0" smtClean="0">
                          <a:solidFill>
                            <a:srgbClr val="000000"/>
                          </a:solidFill>
                          <a:latin typeface="Arial Narrow" pitchFamily="34" charset="0"/>
                        </a:rPr>
                        <a:t>5</a:t>
                      </a:r>
                      <a:r>
                        <a:rPr lang="id-ID" sz="1200" b="1" i="0" u="none" strike="noStrike" dirty="0" smtClean="0">
                          <a:solidFill>
                            <a:srgbClr val="000000"/>
                          </a:solidFill>
                          <a:latin typeface="Arial Narrow" pitchFamily="34" charset="0"/>
                        </a:rPr>
                        <a:t>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78,81</a:t>
                      </a:r>
                    </a:p>
                  </a:txBody>
                  <a:tcPr marL="9525"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en-US" sz="1200" b="1" i="0" u="none" strike="noStrike" dirty="0" smtClean="0">
                          <a:solidFill>
                            <a:schemeClr val="tx1"/>
                          </a:solidFill>
                          <a:latin typeface="Arial Narrow" pitchFamily="34" charset="0"/>
                        </a:rPr>
                        <a:t>25</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20</a:t>
                      </a:r>
                    </a:p>
                  </a:txBody>
                  <a:tcPr marL="9525" marR="9525"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217749">
                <a:tc>
                  <a:txBody>
                    <a:bodyPr/>
                    <a:lstStyle/>
                    <a:p>
                      <a:pPr marL="0" marR="0" lvl="0" indent="0" algn="l" defTabSz="914400" rtl="0" eaLnBrk="1" fontAlgn="base" latinLnBrk="0" hangingPunct="1">
                        <a:lnSpc>
                          <a:spcPct val="85000"/>
                        </a:lnSpc>
                        <a:spcBef>
                          <a:spcPts val="0"/>
                        </a:spcBef>
                        <a:spcAft>
                          <a:spcPts val="0"/>
                        </a:spcAft>
                        <a:buClr>
                          <a:schemeClr val="tx1"/>
                        </a:buClr>
                        <a:buSzTx/>
                        <a:buFont typeface="Wingdings" pitchFamily="2" charset="2"/>
                        <a:buNone/>
                        <a:tabLst/>
                      </a:pPr>
                      <a:r>
                        <a:rPr kumimoji="0" lang="sv-SE" sz="1200" b="1" i="0" u="none" strike="noStrike" cap="none" normalizeH="0" baseline="0" dirty="0" smtClean="0">
                          <a:ln>
                            <a:noFill/>
                          </a:ln>
                          <a:solidFill>
                            <a:schemeClr val="tx1"/>
                          </a:solidFill>
                          <a:effectLst/>
                          <a:latin typeface="Arial Narrow" pitchFamily="34" charset="0"/>
                          <a:ea typeface="Times New Roman" pitchFamily="18" charset="0"/>
                          <a:cs typeface="Tahoma" pitchFamily="34" charset="0"/>
                        </a:rPr>
                        <a:t>Bukitinggi</a:t>
                      </a:r>
                    </a:p>
                  </a:txBody>
                  <a:tcPr marL="36000" marR="72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71,69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71,</a:t>
                      </a:r>
                      <a:r>
                        <a:rPr lang="en-US" sz="1200" b="1" i="0" u="none" strike="noStrike" dirty="0" smtClean="0">
                          <a:solidFill>
                            <a:srgbClr val="000000"/>
                          </a:solidFill>
                          <a:latin typeface="Arial Narrow" pitchFamily="34" charset="0"/>
                        </a:rPr>
                        <a:t>85</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71,89</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99,93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99,93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99,94</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10,58</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10,59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10,59</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655,31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658,39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660,99</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78,73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a:t>
                      </a:r>
                      <a:r>
                        <a:rPr lang="en-US" sz="1200" b="1" i="0" u="none" strike="noStrike" dirty="0" smtClean="0">
                          <a:solidFill>
                            <a:srgbClr val="000000"/>
                          </a:solidFill>
                          <a:latin typeface="Arial Narrow" pitchFamily="34" charset="0"/>
                        </a:rPr>
                        <a:t>9</a:t>
                      </a:r>
                      <a:r>
                        <a:rPr lang="id-ID" sz="1200" b="1" i="0" u="none" strike="noStrike" dirty="0" smtClean="0">
                          <a:solidFill>
                            <a:srgbClr val="000000"/>
                          </a:solidFill>
                          <a:latin typeface="Arial Narrow" pitchFamily="34" charset="0"/>
                        </a:rPr>
                        <a:t>,</a:t>
                      </a:r>
                      <a:r>
                        <a:rPr lang="en-US" sz="1200" b="1" i="0" u="none" strike="noStrike" dirty="0" smtClean="0">
                          <a:solidFill>
                            <a:srgbClr val="000000"/>
                          </a:solidFill>
                          <a:latin typeface="Arial Narrow" pitchFamily="34" charset="0"/>
                        </a:rPr>
                        <a:t>0</a:t>
                      </a:r>
                      <a:r>
                        <a:rPr lang="id-ID" sz="1200" b="1" i="0" u="none" strike="noStrike" dirty="0" smtClean="0">
                          <a:solidFill>
                            <a:srgbClr val="000000"/>
                          </a:solidFill>
                          <a:latin typeface="Arial Narrow" pitchFamily="34" charset="0"/>
                        </a:rPr>
                        <a:t>7</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79,29</a:t>
                      </a:r>
                    </a:p>
                  </a:txBody>
                  <a:tcPr marL="9525"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en-US" sz="1200" b="1" i="0" u="none" strike="noStrike" dirty="0" smtClean="0">
                          <a:solidFill>
                            <a:schemeClr val="tx1"/>
                          </a:solidFill>
                          <a:latin typeface="Arial Narrow" pitchFamily="34" charset="0"/>
                        </a:rPr>
                        <a:t>12</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13</a:t>
                      </a:r>
                    </a:p>
                  </a:txBody>
                  <a:tcPr marL="9525" marR="9525"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179176">
                <a:tc>
                  <a:txBody>
                    <a:bodyPr/>
                    <a:lstStyle/>
                    <a:p>
                      <a:pPr marL="0" marR="0" lvl="0" indent="0" algn="l" defTabSz="914400" rtl="0" eaLnBrk="1" fontAlgn="base" latinLnBrk="0" hangingPunct="1">
                        <a:lnSpc>
                          <a:spcPct val="85000"/>
                        </a:lnSpc>
                        <a:spcBef>
                          <a:spcPts val="0"/>
                        </a:spcBef>
                        <a:spcAft>
                          <a:spcPts val="0"/>
                        </a:spcAft>
                        <a:buClr>
                          <a:schemeClr val="tx1"/>
                        </a:buClr>
                        <a:buSzTx/>
                        <a:buFont typeface="Wingdings" pitchFamily="2" charset="2"/>
                        <a:buNone/>
                        <a:tabLst/>
                      </a:pPr>
                      <a:r>
                        <a:rPr kumimoji="0" lang="sv-SE" sz="1200" b="1" i="0" u="none" strike="noStrike" cap="none" normalizeH="0" baseline="0" dirty="0" smtClean="0">
                          <a:ln>
                            <a:noFill/>
                          </a:ln>
                          <a:solidFill>
                            <a:schemeClr val="tx1"/>
                          </a:solidFill>
                          <a:effectLst/>
                          <a:latin typeface="Arial Narrow" pitchFamily="34" charset="0"/>
                          <a:ea typeface="Times New Roman" pitchFamily="18" charset="0"/>
                          <a:cs typeface="Tahoma" pitchFamily="34" charset="0"/>
                        </a:rPr>
                        <a:t>Payakumbuh</a:t>
                      </a:r>
                    </a:p>
                  </a:txBody>
                  <a:tcPr marL="36000" marR="72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70,78</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70,</a:t>
                      </a:r>
                      <a:r>
                        <a:rPr lang="en-US" sz="1200" b="1" i="0" u="none" strike="noStrike" dirty="0" smtClean="0">
                          <a:solidFill>
                            <a:srgbClr val="000000"/>
                          </a:solidFill>
                          <a:latin typeface="Arial Narrow" pitchFamily="34" charset="0"/>
                        </a:rPr>
                        <a:t>94</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70,96</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99,19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99,</a:t>
                      </a:r>
                      <a:r>
                        <a:rPr lang="en-US" sz="1200" b="1" i="0" u="none" strike="noStrike" dirty="0" smtClean="0">
                          <a:solidFill>
                            <a:srgbClr val="000000"/>
                          </a:solidFill>
                          <a:latin typeface="Arial Narrow" pitchFamily="34" charset="0"/>
                        </a:rPr>
                        <a:t>20</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99,36</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9,72</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9,91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9,91</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640,51</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643,67</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646,09</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E53"/>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76,29</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76,</a:t>
                      </a:r>
                      <a:r>
                        <a:rPr lang="en-US" sz="1200" b="1" i="0" u="none" strike="noStrike" dirty="0" smtClean="0">
                          <a:solidFill>
                            <a:srgbClr val="000000"/>
                          </a:solidFill>
                          <a:latin typeface="Arial Narrow" pitchFamily="34" charset="0"/>
                        </a:rPr>
                        <a:t>76</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76,99</a:t>
                      </a:r>
                    </a:p>
                  </a:txBody>
                  <a:tcPr marL="9525"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4</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4</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smtClean="0">
                          <a:solidFill>
                            <a:srgbClr val="000000"/>
                          </a:solidFill>
                          <a:latin typeface="Arial Narrow" pitchFamily="34" charset="0"/>
                        </a:rPr>
                        <a:t>4</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en-US" sz="1200" b="1" i="0" u="none" strike="noStrike" dirty="0" smtClean="0">
                          <a:solidFill>
                            <a:schemeClr val="tx1"/>
                          </a:solidFill>
                          <a:latin typeface="Arial Narrow" pitchFamily="34" charset="0"/>
                        </a:rPr>
                        <a:t>61</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62</a:t>
                      </a:r>
                    </a:p>
                  </a:txBody>
                  <a:tcPr marL="9525" marR="9525"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179176">
                <a:tc>
                  <a:txBody>
                    <a:bodyPr/>
                    <a:lstStyle/>
                    <a:p>
                      <a:pPr marL="0" marR="0" lvl="0" indent="0" algn="l" defTabSz="914400" rtl="0" eaLnBrk="1" fontAlgn="base" latinLnBrk="0" hangingPunct="1">
                        <a:lnSpc>
                          <a:spcPct val="85000"/>
                        </a:lnSpc>
                        <a:spcBef>
                          <a:spcPts val="0"/>
                        </a:spcBef>
                        <a:spcAft>
                          <a:spcPts val="0"/>
                        </a:spcAft>
                        <a:buClr>
                          <a:schemeClr val="tx1"/>
                        </a:buClr>
                        <a:buSzTx/>
                        <a:buFont typeface="Wingdings" pitchFamily="2" charset="2"/>
                        <a:buNone/>
                        <a:tabLst/>
                      </a:pPr>
                      <a:r>
                        <a:rPr kumimoji="0" lang="sv-SE" sz="1200" b="1" i="0" u="none" strike="noStrike" cap="none" normalizeH="0" baseline="0" dirty="0" smtClean="0">
                          <a:ln>
                            <a:noFill/>
                          </a:ln>
                          <a:solidFill>
                            <a:schemeClr val="tx1"/>
                          </a:solidFill>
                          <a:effectLst/>
                          <a:latin typeface="Arial Narrow" pitchFamily="34" charset="0"/>
                          <a:ea typeface="Times New Roman" pitchFamily="18" charset="0"/>
                          <a:cs typeface="Tahoma" pitchFamily="34" charset="0"/>
                        </a:rPr>
                        <a:t>Pariaman</a:t>
                      </a:r>
                    </a:p>
                  </a:txBody>
                  <a:tcPr marL="36000" marR="72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FFFFFF"/>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69,25</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69,</a:t>
                      </a:r>
                      <a:r>
                        <a:rPr lang="en-US" sz="1200" b="1" i="0" u="none" strike="noStrike" dirty="0" smtClean="0">
                          <a:solidFill>
                            <a:srgbClr val="000000"/>
                          </a:solidFill>
                          <a:latin typeface="Arial Narrow" pitchFamily="34" charset="0"/>
                        </a:rPr>
                        <a:t>48</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99FFCC"/>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69,54</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98,93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98,9</a:t>
                      </a:r>
                      <a:r>
                        <a:rPr lang="en-US" sz="1200" b="1" i="0" u="none" strike="noStrike" dirty="0" smtClean="0">
                          <a:solidFill>
                            <a:srgbClr val="000000"/>
                          </a:solidFill>
                          <a:latin typeface="Arial Narrow" pitchFamily="34" charset="0"/>
                        </a:rPr>
                        <a:t>4</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FFB9D0"/>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99,05</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FFB9D0"/>
                    </a:solidFill>
                  </a:tcPr>
                </a:tc>
                <a:tc>
                  <a:txBody>
                    <a:bodyPr/>
                    <a:lstStyle/>
                    <a:p>
                      <a:pPr algn="r" fontAlgn="b">
                        <a:lnSpc>
                          <a:spcPct val="85000"/>
                        </a:lnSpc>
                        <a:spcBef>
                          <a:spcPts val="0"/>
                        </a:spcBef>
                        <a:spcAft>
                          <a:spcPts val="0"/>
                        </a:spcAft>
                      </a:pPr>
                      <a:r>
                        <a:rPr lang="id-ID" sz="1200" b="1" dirty="0" smtClean="0">
                          <a:latin typeface="Arial Narrow" pitchFamily="34" charset="0"/>
                        </a:rPr>
                        <a:t>9,92</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CCFFFF"/>
                    </a:solidFill>
                  </a:tcPr>
                </a:tc>
                <a:tc>
                  <a:txBody>
                    <a:bodyPr/>
                    <a:lstStyle/>
                    <a:p>
                      <a:pPr algn="r" fontAlgn="b">
                        <a:lnSpc>
                          <a:spcPct val="85000"/>
                        </a:lnSpc>
                        <a:spcBef>
                          <a:spcPts val="0"/>
                        </a:spcBef>
                        <a:spcAft>
                          <a:spcPts val="0"/>
                        </a:spcAft>
                      </a:pPr>
                      <a:r>
                        <a:rPr lang="id-ID" sz="1200" b="1" dirty="0" smtClean="0">
                          <a:latin typeface="Arial Narrow" pitchFamily="34" charset="0"/>
                        </a:rPr>
                        <a:t>9,93</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CCFFFF"/>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10,04</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CCFFFF"/>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632,35</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FFDE53"/>
                    </a:solidFill>
                  </a:tcPr>
                </a:tc>
                <a:tc>
                  <a:txBody>
                    <a:bodyPr/>
                    <a:lstStyle/>
                    <a:p>
                      <a:pPr algn="r" rtl="0" fontAlgn="b">
                        <a:lnSpc>
                          <a:spcPct val="85000"/>
                        </a:lnSpc>
                        <a:spcBef>
                          <a:spcPts val="0"/>
                        </a:spcBef>
                        <a:spcAft>
                          <a:spcPts val="0"/>
                        </a:spcAft>
                      </a:pPr>
                      <a:r>
                        <a:rPr lang="id-ID" sz="1200" b="1" i="0" u="none" strike="noStrike" dirty="0" smtClean="0">
                          <a:solidFill>
                            <a:srgbClr val="000000"/>
                          </a:solidFill>
                          <a:latin typeface="Arial Narrow" pitchFamily="34" charset="0"/>
                        </a:rPr>
                        <a:t>634,90</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FFDE53"/>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636,08</a:t>
                      </a: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FFDE53"/>
                    </a:solidFill>
                  </a:tcPr>
                </a:tc>
                <a:tc>
                  <a:txBody>
                    <a:bodyPr/>
                    <a:lstStyle/>
                    <a:p>
                      <a:pPr algn="r">
                        <a:lnSpc>
                          <a:spcPct val="85000"/>
                        </a:lnSpc>
                        <a:spcBef>
                          <a:spcPts val="0"/>
                        </a:spcBef>
                        <a:spcAft>
                          <a:spcPts val="0"/>
                        </a:spcAft>
                      </a:pPr>
                      <a:r>
                        <a:rPr lang="id-ID" sz="1200" b="1" dirty="0" smtClean="0">
                          <a:latin typeface="Arial Narrow" pitchFamily="34" charset="0"/>
                        </a:rPr>
                        <a:t>74,89</a:t>
                      </a:r>
                      <a:endParaRPr lang="en-US" sz="1200" b="1" dirty="0">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FEF9E2"/>
                    </a:solidFill>
                  </a:tcPr>
                </a:tc>
                <a:tc>
                  <a:txBody>
                    <a:bodyPr/>
                    <a:lstStyle/>
                    <a:p>
                      <a:pPr algn="r">
                        <a:lnSpc>
                          <a:spcPct val="85000"/>
                        </a:lnSpc>
                        <a:spcBef>
                          <a:spcPts val="0"/>
                        </a:spcBef>
                        <a:spcAft>
                          <a:spcPts val="0"/>
                        </a:spcAft>
                      </a:pPr>
                      <a:r>
                        <a:rPr lang="id-ID" sz="1200" b="1" dirty="0" smtClean="0">
                          <a:latin typeface="Arial Narrow" pitchFamily="34" charset="0"/>
                        </a:rPr>
                        <a:t>7</a:t>
                      </a:r>
                      <a:r>
                        <a:rPr lang="en-US" sz="1200" b="1" dirty="0" smtClean="0">
                          <a:latin typeface="Arial Narrow" pitchFamily="34" charset="0"/>
                        </a:rPr>
                        <a:t>5</a:t>
                      </a:r>
                      <a:r>
                        <a:rPr lang="id-ID" sz="1200" b="1" dirty="0" smtClean="0">
                          <a:latin typeface="Arial Narrow" pitchFamily="34" charset="0"/>
                        </a:rPr>
                        <a:t>,</a:t>
                      </a:r>
                      <a:r>
                        <a:rPr lang="en-US" sz="1200" b="1" dirty="0" smtClean="0">
                          <a:latin typeface="Arial Narrow" pitchFamily="34" charset="0"/>
                        </a:rPr>
                        <a:t>23</a:t>
                      </a:r>
                      <a:endParaRPr lang="en-US" sz="1200" b="1" dirty="0">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FEF9E2"/>
                    </a:solidFill>
                  </a:tcPr>
                </a:tc>
                <a:tc>
                  <a:txBody>
                    <a:bodyPr/>
                    <a:lstStyle/>
                    <a:p>
                      <a:pPr algn="r" fontAlgn="ctr">
                        <a:lnSpc>
                          <a:spcPct val="85000"/>
                        </a:lnSpc>
                        <a:spcBef>
                          <a:spcPts val="0"/>
                        </a:spcBef>
                        <a:spcAft>
                          <a:spcPts val="0"/>
                        </a:spcAft>
                      </a:pPr>
                      <a:r>
                        <a:rPr lang="en-US" sz="1200" b="1" i="0" u="none" strike="noStrike" dirty="0">
                          <a:latin typeface="Arial Narrow" pitchFamily="34" charset="0"/>
                        </a:rPr>
                        <a:t>75,46</a:t>
                      </a:r>
                    </a:p>
                  </a:txBody>
                  <a:tcPr marL="9525"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FEF9E2"/>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id-ID" sz="1200" b="1" i="0" u="none" strike="noStrike" dirty="0" smtClean="0">
                          <a:solidFill>
                            <a:srgbClr val="000000"/>
                          </a:solidFill>
                          <a:latin typeface="Arial Narrow" pitchFamily="34" charset="0"/>
                        </a:rPr>
                        <a:t>7</a:t>
                      </a:r>
                      <a:endParaRPr lang="en-US" sz="1200" b="1" i="0" u="none" strike="noStrike" dirty="0">
                        <a:solidFill>
                          <a:srgbClr val="000000"/>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99FFCC"/>
                    </a:solidFill>
                  </a:tcPr>
                </a:tc>
                <a:tc>
                  <a:txBody>
                    <a:bodyPr/>
                    <a:lstStyle/>
                    <a:p>
                      <a:pPr algn="r" fontAlgn="b">
                        <a:lnSpc>
                          <a:spcPct val="85000"/>
                        </a:lnSpc>
                        <a:spcBef>
                          <a:spcPts val="0"/>
                        </a:spcBef>
                        <a:spcAft>
                          <a:spcPts val="0"/>
                        </a:spcAft>
                      </a:pPr>
                      <a:r>
                        <a:rPr lang="en-US" sz="1200" b="1" i="0" u="none" strike="noStrike" dirty="0" smtClean="0">
                          <a:solidFill>
                            <a:schemeClr val="tx1"/>
                          </a:solidFill>
                          <a:latin typeface="Arial Narrow" pitchFamily="34" charset="0"/>
                        </a:rPr>
                        <a:t>98</a:t>
                      </a:r>
                      <a:endParaRPr lang="en-US" sz="1200" b="1" i="0" u="none" strike="noStrike" dirty="0">
                        <a:solidFill>
                          <a:schemeClr val="tx1"/>
                        </a:solidFill>
                        <a:latin typeface="Arial Narrow" pitchFamily="34" charset="0"/>
                      </a:endParaRPr>
                    </a:p>
                  </a:txBody>
                  <a:tcPr marL="0" marR="7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101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E6E6E6"/>
                    </a:solidFill>
                  </a:tcPr>
                </a:tc>
                <a:tc>
                  <a:txBody>
                    <a:bodyPr/>
                    <a:lstStyle/>
                    <a:p>
                      <a:pPr algn="r" fontAlgn="ctr"/>
                      <a:r>
                        <a:rPr lang="en-US" sz="1200" b="1" i="0" u="none" strike="noStrike" dirty="0">
                          <a:latin typeface="Arial Narrow"/>
                        </a:rPr>
                        <a:t>106</a:t>
                      </a:r>
                    </a:p>
                  </a:txBody>
                  <a:tcPr marL="9525" marR="9525"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solidFill>
                      <a:srgbClr val="E6E6E6"/>
                    </a:solidFill>
                  </a:tcPr>
                </a:tc>
              </a:tr>
              <a:tr h="309515">
                <a:tc>
                  <a:txBody>
                    <a:bodyPr/>
                    <a:lstStyle/>
                    <a:p>
                      <a:pPr marL="0" marR="0" lvl="0" indent="0" algn="l" defTabSz="914400" rtl="0" eaLnBrk="1" fontAlgn="base" latinLnBrk="0" hangingPunct="1">
                        <a:lnSpc>
                          <a:spcPct val="65000"/>
                        </a:lnSpc>
                        <a:spcBef>
                          <a:spcPct val="0"/>
                        </a:spcBef>
                        <a:spcAft>
                          <a:spcPct val="0"/>
                        </a:spcAft>
                        <a:buClr>
                          <a:schemeClr val="tx1"/>
                        </a:buClr>
                        <a:buSzTx/>
                        <a:buFont typeface="Wingdings" pitchFamily="2" charset="2"/>
                        <a:buNone/>
                        <a:tabLst/>
                      </a:pPr>
                      <a:r>
                        <a:rPr kumimoji="0" lang="id-ID" sz="1000" b="1" i="0" u="none" strike="noStrike" cap="none" spc="-90" normalizeH="0" baseline="0" dirty="0" smtClean="0">
                          <a:ln>
                            <a:noFill/>
                          </a:ln>
                          <a:solidFill>
                            <a:schemeClr val="tx1"/>
                          </a:solidFill>
                          <a:effectLst/>
                          <a:latin typeface="Arial Narrow" pitchFamily="34" charset="0"/>
                          <a:ea typeface="Times New Roman" pitchFamily="18" charset="0"/>
                          <a:cs typeface="Tahoma" pitchFamily="34" charset="0"/>
                        </a:rPr>
                        <a:t>SUMATERA BARAT</a:t>
                      </a:r>
                      <a:endParaRPr kumimoji="0" lang="sv-SE" sz="1000" b="1" i="0" u="none" strike="noStrike" cap="none" spc="-90" normalizeH="0" baseline="0" dirty="0" smtClean="0">
                        <a:ln>
                          <a:noFill/>
                        </a:ln>
                        <a:solidFill>
                          <a:schemeClr val="tx1"/>
                        </a:solidFill>
                        <a:effectLst/>
                        <a:latin typeface="Arial Narrow" pitchFamily="34" charset="0"/>
                        <a:ea typeface="Times New Roman" pitchFamily="18" charset="0"/>
                        <a:cs typeface="Tahoma" pitchFamily="34" charset="0"/>
                      </a:endParaRPr>
                    </a:p>
                  </a:txBody>
                  <a:tcPr marL="36000" marR="36000" marT="36000" marB="180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c>
                  <a:txBody>
                    <a:bodyPr/>
                    <a:lstStyle/>
                    <a:p>
                      <a:pPr algn="r">
                        <a:lnSpc>
                          <a:spcPct val="100000"/>
                        </a:lnSpc>
                        <a:spcBef>
                          <a:spcPts val="0"/>
                        </a:spcBef>
                        <a:spcAft>
                          <a:spcPts val="0"/>
                        </a:spcAft>
                      </a:pPr>
                      <a:r>
                        <a:rPr lang="id-ID" sz="1200" b="1" dirty="0" smtClean="0">
                          <a:latin typeface="Arial Narrow" pitchFamily="34" charset="0"/>
                        </a:rPr>
                        <a:t>69,76</a:t>
                      </a:r>
                      <a:endParaRPr lang="en-US" sz="1200" b="1" dirty="0">
                        <a:latin typeface="Arial Narrow" pitchFamily="34"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c>
                  <a:txBody>
                    <a:bodyPr/>
                    <a:lstStyle/>
                    <a:p>
                      <a:pPr algn="r">
                        <a:lnSpc>
                          <a:spcPct val="100000"/>
                        </a:lnSpc>
                        <a:spcBef>
                          <a:spcPts val="0"/>
                        </a:spcBef>
                        <a:spcAft>
                          <a:spcPts val="0"/>
                        </a:spcAft>
                      </a:pPr>
                      <a:r>
                        <a:rPr lang="en-US" sz="1200" b="1" dirty="0" smtClean="0">
                          <a:latin typeface="Arial Narrow" pitchFamily="34" charset="0"/>
                        </a:rPr>
                        <a:t>70</a:t>
                      </a:r>
                      <a:r>
                        <a:rPr lang="id-ID" sz="1200" b="1" dirty="0" smtClean="0">
                          <a:latin typeface="Arial Narrow" pitchFamily="34" charset="0"/>
                        </a:rPr>
                        <a:t>,</a:t>
                      </a:r>
                      <a:r>
                        <a:rPr lang="en-US" sz="1200" b="1" dirty="0" smtClean="0">
                          <a:latin typeface="Arial Narrow" pitchFamily="34" charset="0"/>
                        </a:rPr>
                        <a:t>02</a:t>
                      </a:r>
                      <a:endParaRPr lang="en-US" sz="1200" b="1" dirty="0">
                        <a:latin typeface="Arial Narrow" pitchFamily="34"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c>
                  <a:txBody>
                    <a:bodyPr/>
                    <a:lstStyle/>
                    <a:p>
                      <a:pPr algn="r">
                        <a:lnSpc>
                          <a:spcPct val="100000"/>
                        </a:lnSpc>
                        <a:spcBef>
                          <a:spcPts val="0"/>
                        </a:spcBef>
                        <a:spcAft>
                          <a:spcPts val="0"/>
                        </a:spcAft>
                      </a:pPr>
                      <a:r>
                        <a:rPr lang="en-US" sz="1200" b="1" dirty="0" smtClean="0">
                          <a:latin typeface="Arial Narrow" pitchFamily="34" charset="0"/>
                        </a:rPr>
                        <a:t>70,09</a:t>
                      </a:r>
                      <a:endParaRPr lang="en-US" sz="1200" b="1" dirty="0">
                        <a:latin typeface="Arial Narrow" pitchFamily="34"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c>
                  <a:txBody>
                    <a:bodyPr/>
                    <a:lstStyle/>
                    <a:p>
                      <a:pPr algn="r">
                        <a:lnSpc>
                          <a:spcPct val="100000"/>
                        </a:lnSpc>
                        <a:spcBef>
                          <a:spcPts val="0"/>
                        </a:spcBef>
                        <a:spcAft>
                          <a:spcPts val="0"/>
                        </a:spcAft>
                      </a:pPr>
                      <a:r>
                        <a:rPr lang="id-ID" sz="1200" b="1" dirty="0" smtClean="0">
                          <a:latin typeface="Arial Narrow" pitchFamily="34" charset="0"/>
                        </a:rPr>
                        <a:t>97,16</a:t>
                      </a:r>
                      <a:endParaRPr lang="en-US" sz="1200" b="1" dirty="0">
                        <a:latin typeface="Arial Narrow" pitchFamily="34"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c>
                  <a:txBody>
                    <a:bodyPr/>
                    <a:lstStyle/>
                    <a:p>
                      <a:pPr algn="r">
                        <a:lnSpc>
                          <a:spcPct val="100000"/>
                        </a:lnSpc>
                        <a:spcBef>
                          <a:spcPts val="0"/>
                        </a:spcBef>
                        <a:spcAft>
                          <a:spcPts val="0"/>
                        </a:spcAft>
                      </a:pPr>
                      <a:r>
                        <a:rPr lang="id-ID" sz="1200" b="1" dirty="0" smtClean="0">
                          <a:latin typeface="Arial Narrow" pitchFamily="34" charset="0"/>
                        </a:rPr>
                        <a:t>97,</a:t>
                      </a:r>
                      <a:r>
                        <a:rPr lang="en-US" sz="1200" b="1" dirty="0" smtClean="0">
                          <a:latin typeface="Arial Narrow" pitchFamily="34" charset="0"/>
                        </a:rPr>
                        <a:t>23</a:t>
                      </a:r>
                      <a:endParaRPr lang="en-US" sz="1200" b="1" dirty="0">
                        <a:latin typeface="Arial Narrow" pitchFamily="34"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c>
                  <a:txBody>
                    <a:bodyPr/>
                    <a:lstStyle/>
                    <a:p>
                      <a:pPr algn="r">
                        <a:lnSpc>
                          <a:spcPct val="100000"/>
                        </a:lnSpc>
                        <a:spcBef>
                          <a:spcPts val="0"/>
                        </a:spcBef>
                        <a:spcAft>
                          <a:spcPts val="0"/>
                        </a:spcAft>
                      </a:pPr>
                      <a:r>
                        <a:rPr lang="en-US" sz="1200" b="1" dirty="0" smtClean="0">
                          <a:latin typeface="Arial Narrow" pitchFamily="34" charset="0"/>
                        </a:rPr>
                        <a:t>97,38</a:t>
                      </a:r>
                      <a:endParaRPr lang="en-US" sz="1200" b="1" dirty="0">
                        <a:latin typeface="Arial Narrow" pitchFamily="34"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id-ID" sz="1200" b="1" i="0" u="none" strike="noStrike" dirty="0" smtClean="0">
                          <a:solidFill>
                            <a:srgbClr val="000000"/>
                          </a:solidFill>
                          <a:latin typeface="Arial Narrow" pitchFamily="34" charset="0"/>
                        </a:rPr>
                        <a:t>8,57</a:t>
                      </a:r>
                      <a:endParaRPr lang="en-US" sz="1200" b="1" i="0" u="none" strike="noStrike" dirty="0" smtClean="0">
                        <a:solidFill>
                          <a:srgbClr val="000000"/>
                        </a:solidFill>
                        <a:latin typeface="Arial Narrow" pitchFamily="34"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id-ID" sz="1200" b="1" i="0" u="none" strike="noStrike" dirty="0" smtClean="0">
                          <a:solidFill>
                            <a:srgbClr val="000000"/>
                          </a:solidFill>
                          <a:latin typeface="Arial Narrow" pitchFamily="34" charset="0"/>
                        </a:rPr>
                        <a:t>8,60</a:t>
                      </a:r>
                      <a:endParaRPr lang="en-US" sz="1200" b="1" i="0" u="none" strike="noStrike" dirty="0" smtClean="0">
                        <a:solidFill>
                          <a:srgbClr val="000000"/>
                        </a:solidFill>
                        <a:latin typeface="Arial Narrow" pitchFamily="34"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i="0" u="none" strike="noStrike" dirty="0" smtClean="0">
                          <a:solidFill>
                            <a:srgbClr val="000000"/>
                          </a:solidFill>
                          <a:latin typeface="Arial Narrow" pitchFamily="34" charset="0"/>
                        </a:rPr>
                        <a:t>8,63</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c>
                  <a:txBody>
                    <a:bodyPr/>
                    <a:lstStyle/>
                    <a:p>
                      <a:pPr algn="r" rtl="0">
                        <a:lnSpc>
                          <a:spcPct val="100000"/>
                        </a:lnSpc>
                        <a:spcBef>
                          <a:spcPts val="0"/>
                        </a:spcBef>
                        <a:spcAft>
                          <a:spcPts val="0"/>
                        </a:spcAft>
                      </a:pPr>
                      <a:r>
                        <a:rPr lang="id-ID" sz="1200" b="1" dirty="0" smtClean="0">
                          <a:latin typeface="Arial Narrow" pitchFamily="34" charset="0"/>
                        </a:rPr>
                        <a:t>638,73</a:t>
                      </a:r>
                      <a:endParaRPr lang="en-US" sz="1200" b="1" dirty="0">
                        <a:latin typeface="Arial Narrow" pitchFamily="34"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c>
                  <a:txBody>
                    <a:bodyPr/>
                    <a:lstStyle/>
                    <a:p>
                      <a:pPr algn="r" rtl="0">
                        <a:lnSpc>
                          <a:spcPct val="100000"/>
                        </a:lnSpc>
                        <a:spcBef>
                          <a:spcPts val="0"/>
                        </a:spcBef>
                        <a:spcAft>
                          <a:spcPts val="0"/>
                        </a:spcAft>
                      </a:pPr>
                      <a:r>
                        <a:rPr lang="id-ID" sz="1200" b="1" dirty="0" smtClean="0">
                          <a:latin typeface="Arial Narrow" pitchFamily="34" charset="0"/>
                        </a:rPr>
                        <a:t>641,85</a:t>
                      </a:r>
                      <a:endParaRPr lang="en-US" sz="1200" b="1" dirty="0">
                        <a:latin typeface="Arial Narrow" pitchFamily="34"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c>
                  <a:txBody>
                    <a:bodyPr/>
                    <a:lstStyle/>
                    <a:p>
                      <a:pPr algn="r" rtl="0">
                        <a:lnSpc>
                          <a:spcPct val="100000"/>
                        </a:lnSpc>
                        <a:spcBef>
                          <a:spcPts val="0"/>
                        </a:spcBef>
                        <a:spcAft>
                          <a:spcPts val="0"/>
                        </a:spcAft>
                      </a:pPr>
                      <a:r>
                        <a:rPr lang="en-US" sz="1200" b="1" dirty="0" smtClean="0">
                          <a:latin typeface="Arial Narrow" pitchFamily="34" charset="0"/>
                        </a:rPr>
                        <a:t>644,59</a:t>
                      </a:r>
                      <a:endParaRPr lang="en-US" sz="1200" b="1" dirty="0">
                        <a:latin typeface="Arial Narrow" pitchFamily="34"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id-ID" sz="1200" b="1" i="0" u="none" strike="noStrike" dirty="0" smtClean="0">
                          <a:solidFill>
                            <a:srgbClr val="000000"/>
                          </a:solidFill>
                          <a:latin typeface="Arial Narrow" pitchFamily="34" charset="0"/>
                        </a:rPr>
                        <a:t>74,28</a:t>
                      </a:r>
                      <a:endParaRPr lang="en-US" sz="1200" b="1" i="0" u="none" strike="noStrike" dirty="0" smtClean="0">
                        <a:solidFill>
                          <a:srgbClr val="000000"/>
                        </a:solidFill>
                        <a:latin typeface="Arial Narrow" pitchFamily="34"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id-ID" sz="1200" b="1" i="0" u="none" strike="noStrike" dirty="0" smtClean="0">
                          <a:solidFill>
                            <a:srgbClr val="000000"/>
                          </a:solidFill>
                          <a:latin typeface="Arial Narrow" pitchFamily="34" charset="0"/>
                        </a:rPr>
                        <a:t>74,70</a:t>
                      </a:r>
                      <a:endParaRPr lang="en-US" sz="1200" b="1" i="0" u="none" strike="noStrike" dirty="0" smtClean="0">
                        <a:solidFill>
                          <a:srgbClr val="000000"/>
                        </a:solidFill>
                        <a:latin typeface="Arial Narrow" pitchFamily="34"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i="0" u="none" strike="noStrike" dirty="0" smtClean="0">
                          <a:solidFill>
                            <a:srgbClr val="000000"/>
                          </a:solidFill>
                          <a:latin typeface="Arial Narrow" pitchFamily="34" charset="0"/>
                        </a:rPr>
                        <a:t>75,01</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c>
                  <a:txBody>
                    <a:bodyPr/>
                    <a:lstStyle/>
                    <a:p>
                      <a:pPr marL="0" marR="0" lvl="0" indent="0" algn="r" defTabSz="914400" rtl="0" eaLnBrk="1" fontAlgn="base" latinLnBrk="0" hangingPunct="1">
                        <a:lnSpc>
                          <a:spcPct val="100000"/>
                        </a:lnSpc>
                        <a:spcBef>
                          <a:spcPts val="0"/>
                        </a:spcBef>
                        <a:spcAft>
                          <a:spcPts val="0"/>
                        </a:spcAft>
                        <a:buClr>
                          <a:schemeClr val="tx1"/>
                        </a:buClr>
                        <a:buSzTx/>
                        <a:buFont typeface="Wingdings" pitchFamily="2" charset="2"/>
                        <a:buNone/>
                        <a:tabLst/>
                      </a:pPr>
                      <a:endParaRPr kumimoji="0" lang="id-ID" sz="1200" b="1" i="0" u="none" strike="noStrike" cap="none" normalizeH="0" baseline="0" dirty="0" smtClean="0">
                        <a:ln>
                          <a:noFill/>
                        </a:ln>
                        <a:solidFill>
                          <a:schemeClr val="tx1"/>
                        </a:solidFill>
                        <a:effectLst/>
                        <a:latin typeface="Arial Narrow" pitchFamily="34"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c>
                  <a:txBody>
                    <a:bodyPr/>
                    <a:lstStyle/>
                    <a:p>
                      <a:pPr marL="0" marR="0" lvl="0" indent="0" algn="r" defTabSz="914400" rtl="0" eaLnBrk="1" fontAlgn="base" latinLnBrk="0" hangingPunct="1">
                        <a:lnSpc>
                          <a:spcPct val="100000"/>
                        </a:lnSpc>
                        <a:spcBef>
                          <a:spcPts val="0"/>
                        </a:spcBef>
                        <a:spcAft>
                          <a:spcPts val="0"/>
                        </a:spcAft>
                        <a:buClr>
                          <a:schemeClr val="tx1"/>
                        </a:buClr>
                        <a:buSzTx/>
                        <a:buFont typeface="Wingdings" pitchFamily="2" charset="2"/>
                        <a:buNone/>
                        <a:tabLst/>
                      </a:pPr>
                      <a:endParaRPr kumimoji="0" lang="id-ID" sz="1200" b="1" i="0" u="none" strike="noStrike" cap="none" normalizeH="0" baseline="0" dirty="0" smtClean="0">
                        <a:ln>
                          <a:noFill/>
                        </a:ln>
                        <a:solidFill>
                          <a:schemeClr val="tx1"/>
                        </a:solidFill>
                        <a:effectLst/>
                        <a:latin typeface="Arial Narrow" pitchFamily="34"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pPr>
                      <a:endParaRPr kumimoji="0" lang="en-US" sz="1200" b="1" i="0" u="none" strike="noStrike" cap="none" normalizeH="0" baseline="0" dirty="0" smtClean="0">
                        <a:ln>
                          <a:noFill/>
                        </a:ln>
                        <a:solidFill>
                          <a:srgbClr val="000000"/>
                        </a:solidFill>
                        <a:effectLst/>
                        <a:latin typeface="Arial Narrow" pitchFamily="34" charset="0"/>
                      </a:endParaRP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c>
                  <a:txBody>
                    <a:bodyPr/>
                    <a:lstStyle/>
                    <a:p>
                      <a:pPr marL="0" marR="0" lvl="0" indent="0" algn="r" defTabSz="914400" rtl="0" eaLnBrk="1" fontAlgn="base" latinLnBrk="0" hangingPunct="1">
                        <a:lnSpc>
                          <a:spcPct val="100000"/>
                        </a:lnSpc>
                        <a:spcBef>
                          <a:spcPts val="0"/>
                        </a:spcBef>
                        <a:spcAft>
                          <a:spcPts val="0"/>
                        </a:spcAft>
                        <a:buClr>
                          <a:schemeClr val="tx1"/>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Narrow" pitchFamily="34" charset="0"/>
                        </a:rPr>
                        <a:t>9</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c>
                  <a:txBody>
                    <a:bodyPr/>
                    <a:lstStyle/>
                    <a:p>
                      <a:pPr marL="0" marR="0" lvl="0" indent="0" algn="r" defTabSz="914400" rtl="0" eaLnBrk="1" fontAlgn="base" latinLnBrk="0" hangingPunct="1">
                        <a:lnSpc>
                          <a:spcPct val="100000"/>
                        </a:lnSpc>
                        <a:spcBef>
                          <a:spcPts val="0"/>
                        </a:spcBef>
                        <a:spcAft>
                          <a:spcPts val="0"/>
                        </a:spcAft>
                        <a:buClr>
                          <a:schemeClr val="tx1"/>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Narrow" pitchFamily="34" charset="0"/>
                        </a:rPr>
                        <a:t>9</a:t>
                      </a:r>
                    </a:p>
                  </a:txBody>
                  <a:tcPr marL="0" marR="36000" marT="36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c>
                  <a:txBody>
                    <a:bodyPr/>
                    <a:lstStyle/>
                    <a:p>
                      <a:pPr marL="0" marR="0" lvl="0" indent="0" algn="r" defTabSz="914400" rtl="0" eaLnBrk="1" fontAlgn="base" latinLnBrk="0" hangingPunct="1">
                        <a:lnSpc>
                          <a:spcPct val="100000"/>
                        </a:lnSpc>
                        <a:spcBef>
                          <a:spcPts val="0"/>
                        </a:spcBef>
                        <a:spcAft>
                          <a:spcPts val="0"/>
                        </a:spcAft>
                        <a:buClr>
                          <a:schemeClr val="tx1"/>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Narrow" pitchFamily="34" charset="0"/>
                        </a:rPr>
                        <a:t>9</a:t>
                      </a:r>
                    </a:p>
                  </a:txBody>
                  <a:tcPr marL="0" marR="36000" marT="36000" marB="180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7E07A"/>
                    </a:solidFill>
                  </a:tcPr>
                </a:tc>
              </a:tr>
            </a:tbl>
          </a:graphicData>
        </a:graphic>
      </p:graphicFrame>
      <p:sp>
        <p:nvSpPr>
          <p:cNvPr id="59915" name="Slide Number Placeholder 11"/>
          <p:cNvSpPr>
            <a:spLocks noGrp="1"/>
          </p:cNvSpPr>
          <p:nvPr>
            <p:ph type="sldNum" sz="quarter" idx="12"/>
          </p:nvPr>
        </p:nvSpPr>
        <p:spPr bwMode="auto">
          <a:xfrm>
            <a:off x="6929454" y="6564337"/>
            <a:ext cx="2133600" cy="365125"/>
          </a:xfrm>
          <a:noFill/>
          <a:ln>
            <a:miter lim="800000"/>
            <a:headEnd/>
            <a:tailEnd/>
          </a:ln>
        </p:spPr>
        <p:txBody>
          <a:bodyPr wrap="square" numCol="1" anchorCtr="0" compatLnSpc="1">
            <a:prstTxWarp prst="textNoShape">
              <a:avLst/>
            </a:prstTxWarp>
          </a:bodyPr>
          <a:lstStyle/>
          <a:p>
            <a:fld id="{EE32B5D5-C961-4ED8-A8E8-2F2694BF2513}" type="slidenum">
              <a:rPr lang="en-US" smtClean="0">
                <a:solidFill>
                  <a:prstClr val="black"/>
                </a:solidFill>
              </a:rPr>
              <a:pPr/>
              <a:t>5</a:t>
            </a:fld>
            <a:endParaRPr lang="en-US" smtClean="0">
              <a:solidFill>
                <a:prstClr val="black"/>
              </a:solidFill>
            </a:endParaRPr>
          </a:p>
        </p:txBody>
      </p:sp>
      <p:sp>
        <p:nvSpPr>
          <p:cNvPr id="10" name="Rectangle 5"/>
          <p:cNvSpPr>
            <a:spLocks noChangeArrowheads="1"/>
          </p:cNvSpPr>
          <p:nvPr/>
        </p:nvSpPr>
        <p:spPr bwMode="auto">
          <a:xfrm>
            <a:off x="187325" y="6581775"/>
            <a:ext cx="7242175" cy="276225"/>
          </a:xfrm>
          <a:prstGeom prst="rect">
            <a:avLst/>
          </a:prstGeom>
          <a:noFill/>
          <a:ln w="9525">
            <a:noFill/>
            <a:miter lim="800000"/>
            <a:headEnd/>
            <a:tailEnd/>
          </a:ln>
        </p:spPr>
        <p:txBody>
          <a:bodyPr>
            <a:spAutoFit/>
          </a:bodyPr>
          <a:lstStyle/>
          <a:p>
            <a:pPr fontAlgn="auto">
              <a:spcBef>
                <a:spcPts val="0"/>
              </a:spcBef>
              <a:spcAft>
                <a:spcPts val="0"/>
              </a:spcAft>
              <a:defRPr/>
            </a:pPr>
            <a:r>
              <a:rPr lang="en-US" sz="1200" b="0" kern="0" dirty="0" err="1">
                <a:solidFill>
                  <a:sysClr val="windowText" lastClr="000000"/>
                </a:solidFill>
                <a:latin typeface="Arial" pitchFamily="34" charset="0"/>
                <a:ea typeface="+mn-ea"/>
                <a:cs typeface="+mn-cs"/>
              </a:rPr>
              <a:t>Sumber</a:t>
            </a:r>
            <a:r>
              <a:rPr lang="en-US" sz="1200" b="0" kern="0" dirty="0">
                <a:solidFill>
                  <a:sysClr val="windowText" lastClr="000000"/>
                </a:solidFill>
                <a:latin typeface="Arial" pitchFamily="34" charset="0"/>
                <a:ea typeface="+mn-ea"/>
                <a:cs typeface="+mn-cs"/>
              </a:rPr>
              <a:t> : </a:t>
            </a:r>
            <a:r>
              <a:rPr lang="en-US" sz="1200" b="0" kern="0" dirty="0" smtClean="0">
                <a:solidFill>
                  <a:sysClr val="windowText" lastClr="000000"/>
                </a:solidFill>
                <a:latin typeface="Arial" pitchFamily="34" charset="0"/>
                <a:ea typeface="+mn-ea"/>
                <a:cs typeface="+mn-cs"/>
              </a:rPr>
              <a:t>BPS </a:t>
            </a:r>
            <a:r>
              <a:rPr lang="en-US" sz="1200" b="0" kern="0" dirty="0" err="1">
                <a:solidFill>
                  <a:sysClr val="windowText" lastClr="000000"/>
                </a:solidFill>
                <a:latin typeface="Arial" pitchFamily="34" charset="0"/>
                <a:ea typeface="+mn-ea"/>
                <a:cs typeface="+mn-cs"/>
              </a:rPr>
              <a:t>Provinsi</a:t>
            </a:r>
            <a:r>
              <a:rPr lang="en-US" sz="1200" b="0" kern="0" dirty="0">
                <a:solidFill>
                  <a:sysClr val="windowText" lastClr="000000"/>
                </a:solidFill>
                <a:latin typeface="Arial" pitchFamily="34" charset="0"/>
                <a:ea typeface="+mn-ea"/>
                <a:cs typeface="+mn-cs"/>
              </a:rPr>
              <a:t> </a:t>
            </a:r>
            <a:r>
              <a:rPr lang="en-US" sz="1200" b="0" kern="0" dirty="0" err="1">
                <a:solidFill>
                  <a:sysClr val="windowText" lastClr="000000"/>
                </a:solidFill>
                <a:latin typeface="Arial" pitchFamily="34" charset="0"/>
                <a:ea typeface="+mn-ea"/>
                <a:cs typeface="+mn-cs"/>
              </a:rPr>
              <a:t>Sumaera</a:t>
            </a:r>
            <a:r>
              <a:rPr lang="en-US" sz="1200" b="0" kern="0" dirty="0">
                <a:solidFill>
                  <a:sysClr val="windowText" lastClr="000000"/>
                </a:solidFill>
                <a:latin typeface="Arial" pitchFamily="34" charset="0"/>
                <a:ea typeface="+mn-ea"/>
                <a:cs typeface="+mn-cs"/>
              </a:rPr>
              <a:t> Barat, </a:t>
            </a:r>
            <a:r>
              <a:rPr lang="id-ID" sz="1200" b="0" kern="0" dirty="0" smtClean="0">
                <a:solidFill>
                  <a:sysClr val="windowText" lastClr="000000"/>
                </a:solidFill>
                <a:latin typeface="Arial" pitchFamily="34" charset="0"/>
                <a:ea typeface="+mn-ea"/>
                <a:cs typeface="+mn-cs"/>
              </a:rPr>
              <a:t>8 </a:t>
            </a:r>
            <a:r>
              <a:rPr lang="en-US" sz="1200" b="0" kern="0" dirty="0" err="1" smtClean="0">
                <a:solidFill>
                  <a:sysClr val="windowText" lastClr="000000"/>
                </a:solidFill>
                <a:latin typeface="Arial" pitchFamily="34" charset="0"/>
                <a:ea typeface="+mn-ea"/>
                <a:cs typeface="+mn-cs"/>
              </a:rPr>
              <a:t>Agustus</a:t>
            </a:r>
            <a:r>
              <a:rPr lang="en-US" sz="1200" b="0" kern="0" dirty="0" smtClean="0">
                <a:solidFill>
                  <a:sysClr val="windowText" lastClr="000000"/>
                </a:solidFill>
                <a:latin typeface="Arial" pitchFamily="34" charset="0"/>
                <a:ea typeface="+mn-ea"/>
                <a:cs typeface="+mn-cs"/>
              </a:rPr>
              <a:t> 2014</a:t>
            </a:r>
            <a:endParaRPr lang="en-US" sz="1200" b="0" kern="0" dirty="0">
              <a:solidFill>
                <a:sysClr val="windowText" lastClr="000000"/>
              </a:solidFill>
              <a:latin typeface="Arial" pitchFamily="34" charset="0"/>
              <a:ea typeface="+mn-ea"/>
              <a:cs typeface="+mn-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14314" y="1000108"/>
          <a:ext cx="8786841" cy="5366258"/>
        </p:xfrm>
        <a:graphic>
          <a:graphicData uri="http://schemas.openxmlformats.org/drawingml/2006/table">
            <a:tbl>
              <a:tblPr firstRow="1" bandRow="1">
                <a:tableStyleId>{21E4AEA4-8DFA-4A89-87EB-49C32662AFE0}</a:tableStyleId>
              </a:tblPr>
              <a:tblGrid>
                <a:gridCol w="3643306"/>
                <a:gridCol w="2571768"/>
                <a:gridCol w="2571767"/>
              </a:tblGrid>
              <a:tr h="285752">
                <a:tc>
                  <a:txBody>
                    <a:bodyPr/>
                    <a:lstStyle/>
                    <a:p>
                      <a:pPr algn="ctr"/>
                      <a:r>
                        <a:rPr lang="id-ID" sz="2000" dirty="0" smtClean="0"/>
                        <a:t>KAB. PASAMAN</a:t>
                      </a:r>
                      <a:endParaRPr lang="id-ID" sz="2000" b="1" dirty="0">
                        <a:solidFill>
                          <a:schemeClr val="tx1"/>
                        </a:solidFill>
                      </a:endParaRPr>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r>
                        <a:rPr lang="id-ID" sz="2000" dirty="0" smtClean="0"/>
                        <a:t>KAB. SIJUNJUNG</a:t>
                      </a:r>
                      <a:endParaRPr lang="id-ID" sz="2000" b="1" dirty="0">
                        <a:solidFill>
                          <a:schemeClr val="tx1"/>
                        </a:solidFill>
                      </a:endParaRPr>
                    </a:p>
                  </a:txBody>
                  <a:tcPr>
                    <a:lnT w="28575" cap="flat" cmpd="sng" algn="ctr">
                      <a:solidFill>
                        <a:schemeClr val="tx1"/>
                      </a:solidFill>
                      <a:prstDash val="solid"/>
                      <a:round/>
                      <a:headEnd type="none" w="med" len="med"/>
                      <a:tailEnd type="none" w="med" len="med"/>
                    </a:lnT>
                  </a:tcPr>
                </a:tc>
                <a:tc>
                  <a:txBody>
                    <a:bodyPr/>
                    <a:lstStyle/>
                    <a:p>
                      <a:pPr algn="ctr"/>
                      <a:r>
                        <a:rPr lang="id-ID" sz="2000" b="1" dirty="0" smtClean="0">
                          <a:solidFill>
                            <a:schemeClr val="bg1"/>
                          </a:solidFill>
                        </a:rPr>
                        <a:t>KOTA</a:t>
                      </a:r>
                      <a:r>
                        <a:rPr lang="id-ID" sz="2000" b="1" baseline="0" dirty="0" smtClean="0">
                          <a:solidFill>
                            <a:schemeClr val="bg1"/>
                          </a:solidFill>
                        </a:rPr>
                        <a:t> PARIAMAN</a:t>
                      </a:r>
                      <a:endParaRPr lang="id-ID" sz="2000" b="1" dirty="0">
                        <a:solidFill>
                          <a:schemeClr val="bg1"/>
                        </a:solidFill>
                      </a:endParaRP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r>
              <a:tr h="633183">
                <a:tc>
                  <a:txBody>
                    <a:bodyPr/>
                    <a:lstStyle/>
                    <a:p>
                      <a:pPr marL="273050" indent="-273050" algn="just">
                        <a:lnSpc>
                          <a:spcPct val="85000"/>
                        </a:lnSpc>
                        <a:buFont typeface="Wingdings" pitchFamily="2" charset="2"/>
                        <a:buChar char="v"/>
                      </a:pPr>
                      <a:r>
                        <a:rPr lang="en-US" sz="1700" b="1" dirty="0" err="1" smtClean="0">
                          <a:latin typeface="Arial Narrow" pitchFamily="34" charset="0"/>
                        </a:rPr>
                        <a:t>Perbedaan</a:t>
                      </a:r>
                      <a:r>
                        <a:rPr lang="en-US" sz="1700" b="1" dirty="0" smtClean="0">
                          <a:latin typeface="Arial Narrow" pitchFamily="34" charset="0"/>
                        </a:rPr>
                        <a:t> </a:t>
                      </a:r>
                      <a:r>
                        <a:rPr lang="en-US" sz="1700" b="1" dirty="0" err="1" smtClean="0">
                          <a:latin typeface="Arial Narrow" pitchFamily="34" charset="0"/>
                        </a:rPr>
                        <a:t>musim</a:t>
                      </a:r>
                      <a:r>
                        <a:rPr lang="en-US" sz="1700" b="1" dirty="0" smtClean="0">
                          <a:latin typeface="Arial Narrow" pitchFamily="34" charset="0"/>
                        </a:rPr>
                        <a:t> (</a:t>
                      </a:r>
                      <a:r>
                        <a:rPr lang="en-US" sz="1700" b="1" dirty="0" err="1" smtClean="0">
                          <a:latin typeface="Arial Narrow" pitchFamily="34" charset="0"/>
                        </a:rPr>
                        <a:t>hujan</a:t>
                      </a:r>
                      <a:r>
                        <a:rPr lang="en-US" sz="1700" b="1" dirty="0" smtClean="0">
                          <a:latin typeface="Arial Narrow" pitchFamily="34" charset="0"/>
                        </a:rPr>
                        <a:t> </a:t>
                      </a:r>
                      <a:r>
                        <a:rPr lang="en-US" sz="1700" b="1" dirty="0" err="1" smtClean="0">
                          <a:latin typeface="Arial Narrow" pitchFamily="34" charset="0"/>
                        </a:rPr>
                        <a:t>dan</a:t>
                      </a:r>
                      <a:r>
                        <a:rPr lang="en-US" sz="1700" b="1" dirty="0" smtClean="0">
                          <a:latin typeface="Arial Narrow" pitchFamily="34" charset="0"/>
                        </a:rPr>
                        <a:t> </a:t>
                      </a:r>
                      <a:r>
                        <a:rPr lang="en-US" sz="1700" b="1" dirty="0" err="1" smtClean="0">
                          <a:latin typeface="Arial Narrow" pitchFamily="34" charset="0"/>
                        </a:rPr>
                        <a:t>kemarau</a:t>
                      </a:r>
                      <a:r>
                        <a:rPr lang="en-US" sz="1700" b="1" dirty="0" smtClean="0">
                          <a:latin typeface="Arial Narrow" pitchFamily="34" charset="0"/>
                        </a:rPr>
                        <a:t>), </a:t>
                      </a:r>
                      <a:r>
                        <a:rPr lang="en-US" sz="1700" b="1" dirty="0" err="1" smtClean="0">
                          <a:latin typeface="Arial Narrow" pitchFamily="34" charset="0"/>
                        </a:rPr>
                        <a:t>tidak</a:t>
                      </a:r>
                      <a:r>
                        <a:rPr lang="en-US" sz="1700" b="1" dirty="0" smtClean="0">
                          <a:latin typeface="Arial Narrow" pitchFamily="34" charset="0"/>
                        </a:rPr>
                        <a:t> </a:t>
                      </a:r>
                      <a:r>
                        <a:rPr lang="en-US" sz="1700" b="1" dirty="0" err="1" smtClean="0">
                          <a:latin typeface="Arial Narrow" pitchFamily="34" charset="0"/>
                        </a:rPr>
                        <a:t>banyak</a:t>
                      </a:r>
                      <a:r>
                        <a:rPr lang="en-US" sz="1700" b="1" dirty="0" smtClean="0">
                          <a:latin typeface="Arial Narrow" pitchFamily="34" charset="0"/>
                        </a:rPr>
                        <a:t> </a:t>
                      </a:r>
                      <a:r>
                        <a:rPr lang="en-US" sz="1700" b="1" dirty="0" err="1" smtClean="0">
                          <a:latin typeface="Arial Narrow" pitchFamily="34" charset="0"/>
                        </a:rPr>
                        <a:t>berpengaruh</a:t>
                      </a:r>
                      <a:r>
                        <a:rPr lang="en-US" sz="1700" b="1" dirty="0" smtClean="0">
                          <a:latin typeface="Arial Narrow" pitchFamily="34" charset="0"/>
                        </a:rPr>
                        <a:t> </a:t>
                      </a:r>
                      <a:r>
                        <a:rPr lang="en-US" sz="1700" b="1" dirty="0" err="1" smtClean="0">
                          <a:latin typeface="Arial Narrow" pitchFamily="34" charset="0"/>
                        </a:rPr>
                        <a:t>terhadap</a:t>
                      </a:r>
                      <a:r>
                        <a:rPr lang="en-US" sz="1700" b="1" dirty="0" smtClean="0">
                          <a:latin typeface="Arial Narrow" pitchFamily="34" charset="0"/>
                        </a:rPr>
                        <a:t> </a:t>
                      </a:r>
                      <a:r>
                        <a:rPr lang="en-US" sz="1700" b="1" dirty="0" err="1" smtClean="0">
                          <a:latin typeface="Arial Narrow" pitchFamily="34" charset="0"/>
                        </a:rPr>
                        <a:t>sumber</a:t>
                      </a:r>
                      <a:r>
                        <a:rPr lang="en-US" sz="1700" b="1" dirty="0" smtClean="0">
                          <a:latin typeface="Arial Narrow" pitchFamily="34" charset="0"/>
                        </a:rPr>
                        <a:t> air </a:t>
                      </a:r>
                      <a:r>
                        <a:rPr lang="en-US" sz="1700" b="1" dirty="0" err="1" smtClean="0">
                          <a:latin typeface="Arial Narrow" pitchFamily="34" charset="0"/>
                        </a:rPr>
                        <a:t>minum</a:t>
                      </a:r>
                      <a:r>
                        <a:rPr lang="en-US" sz="1700" b="1" dirty="0" smtClean="0">
                          <a:latin typeface="Arial Narrow" pitchFamily="34" charset="0"/>
                        </a:rPr>
                        <a:t>.</a:t>
                      </a:r>
                    </a:p>
                    <a:p>
                      <a:pPr marL="273050" indent="-273050" algn="just">
                        <a:lnSpc>
                          <a:spcPct val="85000"/>
                        </a:lnSpc>
                        <a:buFont typeface="Wingdings" pitchFamily="2" charset="2"/>
                        <a:buChar char="v"/>
                      </a:pPr>
                      <a:r>
                        <a:rPr lang="en-US" sz="1700" b="1" dirty="0" err="1" smtClean="0">
                          <a:latin typeface="Arial Narrow" pitchFamily="34" charset="0"/>
                        </a:rPr>
                        <a:t>Cakupan</a:t>
                      </a:r>
                      <a:r>
                        <a:rPr lang="en-US" sz="1700" b="1" dirty="0" smtClean="0">
                          <a:latin typeface="Arial Narrow" pitchFamily="34" charset="0"/>
                        </a:rPr>
                        <a:t> </a:t>
                      </a:r>
                      <a:r>
                        <a:rPr lang="en-US" sz="1700" b="1" dirty="0" err="1" smtClean="0">
                          <a:latin typeface="Arial Narrow" pitchFamily="34" charset="0"/>
                        </a:rPr>
                        <a:t>layanan</a:t>
                      </a:r>
                      <a:r>
                        <a:rPr lang="en-US" sz="1700" b="1" dirty="0" smtClean="0">
                          <a:latin typeface="Arial Narrow" pitchFamily="34" charset="0"/>
                        </a:rPr>
                        <a:t> PDAM </a:t>
                      </a:r>
                      <a:r>
                        <a:rPr lang="en-US" sz="1700" b="1" dirty="0" err="1" smtClean="0">
                          <a:latin typeface="Arial Narrow" pitchFamily="34" charset="0"/>
                        </a:rPr>
                        <a:t>masih</a:t>
                      </a:r>
                      <a:r>
                        <a:rPr lang="en-US" sz="1700" b="1" dirty="0" smtClean="0">
                          <a:latin typeface="Arial Narrow" pitchFamily="34" charset="0"/>
                        </a:rPr>
                        <a:t> </a:t>
                      </a:r>
                      <a:r>
                        <a:rPr lang="en-US" sz="1700" b="1" dirty="0" err="1" smtClean="0">
                          <a:latin typeface="Arial Narrow" pitchFamily="34" charset="0"/>
                        </a:rPr>
                        <a:t>rendah</a:t>
                      </a:r>
                      <a:r>
                        <a:rPr lang="en-US" sz="1700" b="1" dirty="0" smtClean="0">
                          <a:latin typeface="Arial Narrow" pitchFamily="34" charset="0"/>
                        </a:rPr>
                        <a:t>, </a:t>
                      </a:r>
                      <a:r>
                        <a:rPr lang="en-US" sz="1700" b="1" dirty="0" err="1" smtClean="0">
                          <a:latin typeface="Arial Narrow" pitchFamily="34" charset="0"/>
                        </a:rPr>
                        <a:t>karena</a:t>
                      </a:r>
                      <a:r>
                        <a:rPr lang="en-US" sz="1700" b="1" dirty="0" smtClean="0">
                          <a:latin typeface="Arial Narrow" pitchFamily="34" charset="0"/>
                        </a:rPr>
                        <a:t> </a:t>
                      </a:r>
                      <a:r>
                        <a:rPr lang="en-US" sz="1700" b="1" dirty="0" err="1" smtClean="0">
                          <a:latin typeface="Arial Narrow" pitchFamily="34" charset="0"/>
                        </a:rPr>
                        <a:t>baru</a:t>
                      </a:r>
                      <a:r>
                        <a:rPr lang="en-US" sz="1700" b="1" dirty="0" smtClean="0">
                          <a:latin typeface="Arial Narrow" pitchFamily="34" charset="0"/>
                        </a:rPr>
                        <a:t> </a:t>
                      </a:r>
                      <a:r>
                        <a:rPr lang="en-US" sz="1700" b="1" dirty="0" err="1" smtClean="0">
                          <a:latin typeface="Arial Narrow" pitchFamily="34" charset="0"/>
                        </a:rPr>
                        <a:t>tahun</a:t>
                      </a:r>
                      <a:r>
                        <a:rPr lang="en-US" sz="1700" b="1" dirty="0" smtClean="0">
                          <a:latin typeface="Arial Narrow" pitchFamily="34" charset="0"/>
                        </a:rPr>
                        <a:t> </a:t>
                      </a:r>
                      <a:r>
                        <a:rPr lang="en-US" sz="1700" b="1" dirty="0" err="1" smtClean="0">
                          <a:latin typeface="Arial Narrow" pitchFamily="34" charset="0"/>
                        </a:rPr>
                        <a:t>ini</a:t>
                      </a:r>
                      <a:r>
                        <a:rPr lang="en-US" sz="1700" b="1" dirty="0" smtClean="0">
                          <a:latin typeface="Arial Narrow" pitchFamily="34" charset="0"/>
                        </a:rPr>
                        <a:t> </a:t>
                      </a:r>
                      <a:r>
                        <a:rPr lang="en-US" sz="1700" b="1" dirty="0" err="1" smtClean="0">
                          <a:latin typeface="Arial Narrow" pitchFamily="34" charset="0"/>
                        </a:rPr>
                        <a:t>menjadi</a:t>
                      </a:r>
                      <a:r>
                        <a:rPr lang="en-US" sz="1700" b="1" dirty="0" smtClean="0">
                          <a:latin typeface="Arial Narrow" pitchFamily="34" charset="0"/>
                        </a:rPr>
                        <a:t> </a:t>
                      </a:r>
                      <a:r>
                        <a:rPr lang="en-US" sz="1700" b="1" dirty="0" err="1" smtClean="0">
                          <a:latin typeface="Arial Narrow" pitchFamily="34" charset="0"/>
                        </a:rPr>
                        <a:t>salah</a:t>
                      </a:r>
                      <a:r>
                        <a:rPr lang="en-US" sz="1700" b="1" dirty="0" smtClean="0">
                          <a:latin typeface="Arial Narrow" pitchFamily="34" charset="0"/>
                        </a:rPr>
                        <a:t> </a:t>
                      </a:r>
                      <a:r>
                        <a:rPr lang="en-US" sz="1700" b="1" dirty="0" err="1" smtClean="0">
                          <a:latin typeface="Arial Narrow" pitchFamily="34" charset="0"/>
                        </a:rPr>
                        <a:t>satu</a:t>
                      </a:r>
                      <a:r>
                        <a:rPr lang="en-US" sz="1700" b="1" dirty="0" smtClean="0">
                          <a:latin typeface="Arial Narrow" pitchFamily="34" charset="0"/>
                        </a:rPr>
                        <a:t> </a:t>
                      </a:r>
                      <a:r>
                        <a:rPr lang="en-US" sz="1700" b="1" dirty="0" err="1" smtClean="0">
                          <a:latin typeface="Arial Narrow" pitchFamily="34" charset="0"/>
                        </a:rPr>
                        <a:t>daerah</a:t>
                      </a:r>
                      <a:r>
                        <a:rPr lang="en-US" sz="1700" b="1" dirty="0" smtClean="0">
                          <a:latin typeface="Arial Narrow" pitchFamily="34" charset="0"/>
                        </a:rPr>
                        <a:t> </a:t>
                      </a:r>
                      <a:r>
                        <a:rPr lang="en-US" sz="1700" b="1" dirty="0" err="1" smtClean="0">
                          <a:latin typeface="Arial Narrow" pitchFamily="34" charset="0"/>
                        </a:rPr>
                        <a:t>perluasan</a:t>
                      </a:r>
                      <a:r>
                        <a:rPr lang="en-US" sz="1700" b="1" dirty="0" smtClean="0">
                          <a:latin typeface="Arial Narrow" pitchFamily="34" charset="0"/>
                        </a:rPr>
                        <a:t> </a:t>
                      </a:r>
                      <a:r>
                        <a:rPr lang="en-US" sz="1700" b="1" dirty="0" err="1" smtClean="0">
                          <a:latin typeface="Arial Narrow" pitchFamily="34" charset="0"/>
                        </a:rPr>
                        <a:t>akses</a:t>
                      </a:r>
                      <a:r>
                        <a:rPr lang="en-US" sz="1700" b="1" dirty="0" smtClean="0">
                          <a:latin typeface="Arial Narrow" pitchFamily="34" charset="0"/>
                        </a:rPr>
                        <a:t> PDAM.</a:t>
                      </a:r>
                    </a:p>
                    <a:p>
                      <a:pPr marL="273050" indent="-273050" algn="just">
                        <a:lnSpc>
                          <a:spcPct val="85000"/>
                        </a:lnSpc>
                        <a:buFont typeface="Wingdings" pitchFamily="2" charset="2"/>
                        <a:buChar char="v"/>
                      </a:pPr>
                      <a:r>
                        <a:rPr lang="en-US" sz="1700" b="1" dirty="0" err="1" smtClean="0">
                          <a:latin typeface="Arial Narrow" pitchFamily="34" charset="0"/>
                        </a:rPr>
                        <a:t>Akses</a:t>
                      </a:r>
                      <a:r>
                        <a:rPr lang="en-US" sz="1700" b="1" dirty="0" smtClean="0">
                          <a:latin typeface="Arial Narrow" pitchFamily="34" charset="0"/>
                        </a:rPr>
                        <a:t> </a:t>
                      </a:r>
                      <a:r>
                        <a:rPr lang="en-US" sz="1700" b="1" dirty="0" err="1" smtClean="0">
                          <a:latin typeface="Arial Narrow" pitchFamily="34" charset="0"/>
                        </a:rPr>
                        <a:t>sanitasi</a:t>
                      </a:r>
                      <a:r>
                        <a:rPr lang="en-US" sz="1700" b="1" dirty="0" smtClean="0">
                          <a:latin typeface="Arial Narrow" pitchFamily="34" charset="0"/>
                        </a:rPr>
                        <a:t> </a:t>
                      </a:r>
                      <a:r>
                        <a:rPr lang="en-US" sz="1700" b="1" dirty="0" err="1" smtClean="0">
                          <a:latin typeface="Arial Narrow" pitchFamily="34" charset="0"/>
                        </a:rPr>
                        <a:t>masih</a:t>
                      </a:r>
                      <a:r>
                        <a:rPr lang="en-US" sz="1700" b="1" dirty="0" smtClean="0">
                          <a:latin typeface="Arial Narrow" pitchFamily="34" charset="0"/>
                        </a:rPr>
                        <a:t> </a:t>
                      </a:r>
                      <a:r>
                        <a:rPr lang="en-US" sz="1700" b="1" dirty="0" err="1" smtClean="0">
                          <a:latin typeface="Arial Narrow" pitchFamily="34" charset="0"/>
                        </a:rPr>
                        <a:t>rendah</a:t>
                      </a:r>
                      <a:r>
                        <a:rPr lang="en-US" sz="1700" b="1" dirty="0" smtClean="0">
                          <a:latin typeface="Arial Narrow" pitchFamily="34" charset="0"/>
                        </a:rPr>
                        <a:t>, </a:t>
                      </a:r>
                      <a:r>
                        <a:rPr lang="en-US" sz="1700" b="1" dirty="0" err="1" smtClean="0">
                          <a:latin typeface="Arial Narrow" pitchFamily="34" charset="0"/>
                        </a:rPr>
                        <a:t>pengaruh</a:t>
                      </a:r>
                      <a:r>
                        <a:rPr lang="en-US" sz="1700" b="1" dirty="0" smtClean="0">
                          <a:latin typeface="Arial Narrow" pitchFamily="34" charset="0"/>
                        </a:rPr>
                        <a:t> paling </a:t>
                      </a:r>
                      <a:r>
                        <a:rPr lang="en-US" sz="1700" b="1" dirty="0" err="1" smtClean="0">
                          <a:latin typeface="Arial Narrow" pitchFamily="34" charset="0"/>
                        </a:rPr>
                        <a:t>besar</a:t>
                      </a:r>
                      <a:r>
                        <a:rPr lang="en-US" sz="1700" b="1" dirty="0" smtClean="0">
                          <a:latin typeface="Arial Narrow" pitchFamily="34" charset="0"/>
                        </a:rPr>
                        <a:t> </a:t>
                      </a:r>
                      <a:r>
                        <a:rPr lang="en-US" sz="1700" b="1" dirty="0" err="1" smtClean="0">
                          <a:latin typeface="Arial Narrow" pitchFamily="34" charset="0"/>
                        </a:rPr>
                        <a:t>adalah</a:t>
                      </a:r>
                      <a:r>
                        <a:rPr lang="en-US" sz="1700" b="1" dirty="0" smtClean="0">
                          <a:latin typeface="Arial Narrow" pitchFamily="34" charset="0"/>
                        </a:rPr>
                        <a:t> </a:t>
                      </a:r>
                      <a:r>
                        <a:rPr lang="en-US" sz="1700" b="1" dirty="0" err="1" smtClean="0">
                          <a:latin typeface="Arial Narrow" pitchFamily="34" charset="0"/>
                        </a:rPr>
                        <a:t>tempat</a:t>
                      </a:r>
                      <a:r>
                        <a:rPr lang="en-US" sz="1700" b="1" dirty="0" smtClean="0">
                          <a:latin typeface="Arial Narrow" pitchFamily="34" charset="0"/>
                        </a:rPr>
                        <a:t> </a:t>
                      </a:r>
                      <a:r>
                        <a:rPr lang="en-US" sz="1700" b="1" dirty="0" err="1" smtClean="0">
                          <a:latin typeface="Arial Narrow" pitchFamily="34" charset="0"/>
                        </a:rPr>
                        <a:t>pembuangan</a:t>
                      </a:r>
                      <a:r>
                        <a:rPr lang="en-US" sz="1700" b="1" dirty="0" smtClean="0">
                          <a:latin typeface="Arial Narrow" pitchFamily="34" charset="0"/>
                        </a:rPr>
                        <a:t> </a:t>
                      </a:r>
                      <a:r>
                        <a:rPr lang="en-US" sz="1700" b="1" dirty="0" err="1" smtClean="0">
                          <a:latin typeface="Arial Narrow" pitchFamily="34" charset="0"/>
                        </a:rPr>
                        <a:t>tinja</a:t>
                      </a:r>
                      <a:r>
                        <a:rPr lang="en-US" sz="1700" b="1" dirty="0" smtClean="0">
                          <a:latin typeface="Arial Narrow" pitchFamily="34" charset="0"/>
                        </a:rPr>
                        <a:t> </a:t>
                      </a:r>
                      <a:r>
                        <a:rPr lang="en-US" sz="1700" b="1" dirty="0" err="1" smtClean="0">
                          <a:latin typeface="Arial Narrow" pitchFamily="34" charset="0"/>
                        </a:rPr>
                        <a:t>di</a:t>
                      </a:r>
                      <a:r>
                        <a:rPr lang="en-US" sz="1700" b="1" dirty="0" smtClean="0">
                          <a:latin typeface="Arial Narrow" pitchFamily="34" charset="0"/>
                        </a:rPr>
                        <a:t> </a:t>
                      </a:r>
                      <a:r>
                        <a:rPr lang="en-US" sz="1700" b="1" dirty="0" err="1" smtClean="0">
                          <a:latin typeface="Arial Narrow" pitchFamily="34" charset="0"/>
                        </a:rPr>
                        <a:t>sungai</a:t>
                      </a:r>
                      <a:r>
                        <a:rPr lang="en-US" sz="1700" b="1" dirty="0" smtClean="0">
                          <a:latin typeface="Arial Narrow" pitchFamily="34" charset="0"/>
                        </a:rPr>
                        <a:t>, </a:t>
                      </a:r>
                      <a:r>
                        <a:rPr lang="en-US" sz="1700" b="1" dirty="0" err="1" smtClean="0">
                          <a:latin typeface="Arial Narrow" pitchFamily="34" charset="0"/>
                        </a:rPr>
                        <a:t>kebun</a:t>
                      </a:r>
                      <a:r>
                        <a:rPr lang="en-US" sz="1700" b="1" dirty="0" smtClean="0">
                          <a:latin typeface="Arial Narrow" pitchFamily="34" charset="0"/>
                        </a:rPr>
                        <a:t> </a:t>
                      </a:r>
                      <a:r>
                        <a:rPr lang="en-US" sz="1700" b="1" dirty="0" err="1" smtClean="0">
                          <a:latin typeface="Arial Narrow" pitchFamily="34" charset="0"/>
                        </a:rPr>
                        <a:t>dll</a:t>
                      </a:r>
                      <a:r>
                        <a:rPr lang="en-US" sz="1700" b="1" dirty="0" smtClean="0">
                          <a:latin typeface="Arial Narrow" pitchFamily="34" charset="0"/>
                        </a:rPr>
                        <a:t>. </a:t>
                      </a:r>
                      <a:r>
                        <a:rPr lang="en-US" sz="1700" b="1" dirty="0" err="1" smtClean="0">
                          <a:latin typeface="Arial Narrow" pitchFamily="34" charset="0"/>
                        </a:rPr>
                        <a:t>Sementara</a:t>
                      </a:r>
                      <a:r>
                        <a:rPr lang="en-US" sz="1700" b="1" dirty="0" smtClean="0">
                          <a:latin typeface="Arial Narrow" pitchFamily="34" charset="0"/>
                        </a:rPr>
                        <a:t> </a:t>
                      </a:r>
                      <a:r>
                        <a:rPr lang="en-US" sz="1700" b="1" dirty="0" err="1" smtClean="0">
                          <a:latin typeface="Arial Narrow" pitchFamily="34" charset="0"/>
                        </a:rPr>
                        <a:t>itu</a:t>
                      </a:r>
                      <a:r>
                        <a:rPr lang="en-US" sz="1700" b="1" dirty="0" smtClean="0">
                          <a:latin typeface="Arial Narrow" pitchFamily="34" charset="0"/>
                        </a:rPr>
                        <a:t>, </a:t>
                      </a:r>
                      <a:r>
                        <a:rPr lang="en-US" sz="1700" b="1" dirty="0" err="1" smtClean="0">
                          <a:latin typeface="Arial Narrow" pitchFamily="34" charset="0"/>
                        </a:rPr>
                        <a:t>sebagian</a:t>
                      </a:r>
                      <a:r>
                        <a:rPr lang="en-US" sz="1700" b="1" dirty="0" smtClean="0">
                          <a:latin typeface="Arial Narrow" pitchFamily="34" charset="0"/>
                        </a:rPr>
                        <a:t> </a:t>
                      </a:r>
                      <a:r>
                        <a:rPr lang="en-US" sz="1700" b="1" dirty="0" err="1" smtClean="0">
                          <a:latin typeface="Arial Narrow" pitchFamily="34" charset="0"/>
                        </a:rPr>
                        <a:t>besar</a:t>
                      </a:r>
                      <a:r>
                        <a:rPr lang="en-US" sz="1700" b="1" dirty="0" smtClean="0">
                          <a:latin typeface="Arial Narrow" pitchFamily="34" charset="0"/>
                        </a:rPr>
                        <a:t> </a:t>
                      </a:r>
                      <a:r>
                        <a:rPr lang="en-US" sz="1700" b="1" dirty="0" err="1" smtClean="0">
                          <a:latin typeface="Arial Narrow" pitchFamily="34" charset="0"/>
                        </a:rPr>
                        <a:t>tangki</a:t>
                      </a:r>
                      <a:r>
                        <a:rPr lang="en-US" sz="1700" b="1" dirty="0" smtClean="0">
                          <a:latin typeface="Arial Narrow" pitchFamily="34" charset="0"/>
                        </a:rPr>
                        <a:t> </a:t>
                      </a:r>
                      <a:r>
                        <a:rPr lang="en-US" sz="1700" b="1" dirty="0" err="1" smtClean="0">
                          <a:latin typeface="Arial Narrow" pitchFamily="34" charset="0"/>
                        </a:rPr>
                        <a:t>septik</a:t>
                      </a:r>
                      <a:r>
                        <a:rPr lang="en-US" sz="1700" b="1" dirty="0" smtClean="0">
                          <a:latin typeface="Arial Narrow" pitchFamily="34" charset="0"/>
                        </a:rPr>
                        <a:t> </a:t>
                      </a:r>
                      <a:r>
                        <a:rPr lang="en-US" sz="1700" b="1" dirty="0" err="1" smtClean="0">
                          <a:latin typeface="Arial Narrow" pitchFamily="34" charset="0"/>
                        </a:rPr>
                        <a:t>tidak</a:t>
                      </a:r>
                      <a:r>
                        <a:rPr lang="en-US" sz="1700" b="1" dirty="0" smtClean="0">
                          <a:latin typeface="Arial Narrow" pitchFamily="34" charset="0"/>
                        </a:rPr>
                        <a:t> </a:t>
                      </a:r>
                      <a:r>
                        <a:rPr lang="en-US" sz="1700" b="1" dirty="0" err="1" smtClean="0">
                          <a:latin typeface="Arial Narrow" pitchFamily="34" charset="0"/>
                        </a:rPr>
                        <a:t>memenuhi</a:t>
                      </a:r>
                      <a:r>
                        <a:rPr lang="en-US" sz="1700" b="1" dirty="0" smtClean="0">
                          <a:latin typeface="Arial Narrow" pitchFamily="34" charset="0"/>
                        </a:rPr>
                        <a:t> </a:t>
                      </a:r>
                      <a:r>
                        <a:rPr lang="en-US" sz="1700" b="1" dirty="0" err="1" smtClean="0">
                          <a:latin typeface="Arial Narrow" pitchFamily="34" charset="0"/>
                        </a:rPr>
                        <a:t>standar</a:t>
                      </a:r>
                      <a:r>
                        <a:rPr lang="en-US" sz="1700" b="1" dirty="0" smtClean="0">
                          <a:latin typeface="Arial Narrow" pitchFamily="34" charset="0"/>
                        </a:rPr>
                        <a:t> </a:t>
                      </a:r>
                      <a:r>
                        <a:rPr lang="en-US" sz="1700" b="1" dirty="0" err="1" smtClean="0">
                          <a:latin typeface="Arial Narrow" pitchFamily="34" charset="0"/>
                        </a:rPr>
                        <a:t>teknis</a:t>
                      </a:r>
                      <a:endParaRPr lang="en-US" sz="1700" b="1" dirty="0" smtClean="0">
                        <a:latin typeface="Arial Narrow" pitchFamily="34" charset="0"/>
                      </a:endParaRPr>
                    </a:p>
                    <a:p>
                      <a:pPr marL="273050" indent="-273050" algn="just">
                        <a:lnSpc>
                          <a:spcPct val="85000"/>
                        </a:lnSpc>
                        <a:buFont typeface="Wingdings" pitchFamily="2" charset="2"/>
                        <a:buChar char="v"/>
                      </a:pPr>
                      <a:r>
                        <a:rPr lang="en-US" sz="1700" b="1" dirty="0" err="1" smtClean="0">
                          <a:latin typeface="Arial Narrow" pitchFamily="34" charset="0"/>
                        </a:rPr>
                        <a:t>Tidak</a:t>
                      </a:r>
                      <a:r>
                        <a:rPr lang="en-US" sz="1700" b="1" dirty="0" smtClean="0">
                          <a:latin typeface="Arial Narrow" pitchFamily="34" charset="0"/>
                        </a:rPr>
                        <a:t> </a:t>
                      </a:r>
                      <a:r>
                        <a:rPr lang="en-US" sz="1700" b="1" dirty="0" err="1" smtClean="0">
                          <a:latin typeface="Arial Narrow" pitchFamily="34" charset="0"/>
                        </a:rPr>
                        <a:t>ada</a:t>
                      </a:r>
                      <a:r>
                        <a:rPr lang="en-US" sz="1700" b="1" dirty="0" smtClean="0">
                          <a:latin typeface="Arial Narrow" pitchFamily="34" charset="0"/>
                        </a:rPr>
                        <a:t> </a:t>
                      </a:r>
                      <a:r>
                        <a:rPr lang="en-US" sz="1700" b="1" dirty="0" err="1" smtClean="0">
                          <a:latin typeface="Arial Narrow" pitchFamily="34" charset="0"/>
                        </a:rPr>
                        <a:t>bangunan</a:t>
                      </a:r>
                      <a:r>
                        <a:rPr lang="en-US" sz="1700" b="1" dirty="0" smtClean="0">
                          <a:latin typeface="Arial Narrow" pitchFamily="34" charset="0"/>
                        </a:rPr>
                        <a:t> </a:t>
                      </a:r>
                      <a:r>
                        <a:rPr lang="en-US" sz="1700" b="1" dirty="0" err="1" smtClean="0">
                          <a:latin typeface="Arial Narrow" pitchFamily="34" charset="0"/>
                        </a:rPr>
                        <a:t>drainase</a:t>
                      </a:r>
                      <a:r>
                        <a:rPr lang="en-US" sz="1700" b="1" dirty="0" smtClean="0">
                          <a:latin typeface="Arial Narrow" pitchFamily="34" charset="0"/>
                        </a:rPr>
                        <a:t> </a:t>
                      </a:r>
                      <a:r>
                        <a:rPr lang="en-US" sz="1700" b="1" dirty="0" err="1" smtClean="0">
                          <a:latin typeface="Arial Narrow" pitchFamily="34" charset="0"/>
                        </a:rPr>
                        <a:t>permukiman</a:t>
                      </a:r>
                      <a:endParaRPr lang="en-US" sz="1700" b="1" dirty="0" smtClean="0">
                        <a:latin typeface="Arial Narrow" pitchFamily="34" charset="0"/>
                      </a:endParaRPr>
                    </a:p>
                    <a:p>
                      <a:pPr marL="273050" indent="-273050" algn="just">
                        <a:lnSpc>
                          <a:spcPct val="85000"/>
                        </a:lnSpc>
                        <a:buFont typeface="Wingdings" pitchFamily="2" charset="2"/>
                        <a:buChar char="v"/>
                      </a:pPr>
                      <a:r>
                        <a:rPr lang="en-US" sz="1700" b="1" dirty="0" err="1" smtClean="0">
                          <a:latin typeface="Arial Narrow" pitchFamily="34" charset="0"/>
                        </a:rPr>
                        <a:t>Sedikit</a:t>
                      </a:r>
                      <a:r>
                        <a:rPr lang="en-US" sz="1700" b="1" dirty="0" smtClean="0">
                          <a:latin typeface="Arial Narrow" pitchFamily="34" charset="0"/>
                        </a:rPr>
                        <a:t> </a:t>
                      </a:r>
                      <a:r>
                        <a:rPr lang="en-US" sz="1700" b="1" dirty="0" err="1" smtClean="0">
                          <a:latin typeface="Arial Narrow" pitchFamily="34" charset="0"/>
                        </a:rPr>
                        <a:t>sekali</a:t>
                      </a:r>
                      <a:r>
                        <a:rPr lang="en-US" sz="1700" b="1" dirty="0" smtClean="0">
                          <a:latin typeface="Arial Narrow" pitchFamily="34" charset="0"/>
                        </a:rPr>
                        <a:t> </a:t>
                      </a:r>
                      <a:r>
                        <a:rPr lang="en-US" sz="1700" b="1" dirty="0" err="1" smtClean="0">
                          <a:latin typeface="Arial Narrow" pitchFamily="34" charset="0"/>
                        </a:rPr>
                        <a:t>persentase</a:t>
                      </a:r>
                      <a:r>
                        <a:rPr lang="en-US" sz="1700" b="1" dirty="0" smtClean="0">
                          <a:latin typeface="Arial Narrow" pitchFamily="34" charset="0"/>
                        </a:rPr>
                        <a:t> </a:t>
                      </a:r>
                      <a:r>
                        <a:rPr lang="en-US" sz="1700" b="1" dirty="0" err="1" smtClean="0">
                          <a:latin typeface="Arial Narrow" pitchFamily="34" charset="0"/>
                        </a:rPr>
                        <a:t>rumah</a:t>
                      </a:r>
                      <a:r>
                        <a:rPr lang="en-US" sz="1700" b="1" dirty="0" smtClean="0">
                          <a:latin typeface="Arial Narrow" pitchFamily="34" charset="0"/>
                        </a:rPr>
                        <a:t> </a:t>
                      </a:r>
                      <a:r>
                        <a:rPr lang="en-US" sz="1700" b="1" dirty="0" err="1" smtClean="0">
                          <a:latin typeface="Arial Narrow" pitchFamily="34" charset="0"/>
                        </a:rPr>
                        <a:t>tangga</a:t>
                      </a:r>
                      <a:r>
                        <a:rPr lang="en-US" sz="1700" b="1" dirty="0" smtClean="0">
                          <a:latin typeface="Arial Narrow" pitchFamily="34" charset="0"/>
                        </a:rPr>
                        <a:t> yang </a:t>
                      </a:r>
                      <a:r>
                        <a:rPr lang="en-US" sz="1700" b="1" dirty="0" err="1" smtClean="0">
                          <a:latin typeface="Arial Narrow" pitchFamily="34" charset="0"/>
                        </a:rPr>
                        <a:t>melakukan</a:t>
                      </a:r>
                      <a:r>
                        <a:rPr lang="en-US" sz="1700" b="1" dirty="0" smtClean="0">
                          <a:latin typeface="Arial Narrow" pitchFamily="34" charset="0"/>
                        </a:rPr>
                        <a:t> </a:t>
                      </a:r>
                      <a:r>
                        <a:rPr lang="en-US" sz="1700" b="1" dirty="0" err="1" smtClean="0">
                          <a:latin typeface="Arial Narrow" pitchFamily="34" charset="0"/>
                        </a:rPr>
                        <a:t>pemilahan</a:t>
                      </a:r>
                      <a:r>
                        <a:rPr lang="en-US" sz="1700" b="1" dirty="0" smtClean="0">
                          <a:latin typeface="Arial Narrow" pitchFamily="34" charset="0"/>
                        </a:rPr>
                        <a:t> </a:t>
                      </a:r>
                      <a:r>
                        <a:rPr lang="en-US" sz="1700" b="1" dirty="0" err="1" smtClean="0">
                          <a:latin typeface="Arial Narrow" pitchFamily="34" charset="0"/>
                        </a:rPr>
                        <a:t>sampah</a:t>
                      </a:r>
                      <a:r>
                        <a:rPr lang="en-US" sz="1700" b="1" dirty="0" smtClean="0">
                          <a:latin typeface="Arial Narrow" pitchFamily="34" charset="0"/>
                        </a:rPr>
                        <a:t>; </a:t>
                      </a:r>
                      <a:r>
                        <a:rPr lang="en-US" sz="1700" b="1" dirty="0" err="1" smtClean="0">
                          <a:latin typeface="Arial Narrow" pitchFamily="34" charset="0"/>
                        </a:rPr>
                        <a:t>tidak</a:t>
                      </a:r>
                      <a:r>
                        <a:rPr lang="en-US" sz="1700" b="1" dirty="0" smtClean="0">
                          <a:latin typeface="Arial Narrow" pitchFamily="34" charset="0"/>
                        </a:rPr>
                        <a:t> </a:t>
                      </a:r>
                      <a:r>
                        <a:rPr lang="en-US" sz="1700" b="1" dirty="0" err="1" smtClean="0">
                          <a:latin typeface="Arial Narrow" pitchFamily="34" charset="0"/>
                        </a:rPr>
                        <a:t>ada</a:t>
                      </a:r>
                      <a:r>
                        <a:rPr lang="en-US" sz="1700" b="1" dirty="0" smtClean="0">
                          <a:latin typeface="Arial Narrow" pitchFamily="34" charset="0"/>
                        </a:rPr>
                        <a:t> </a:t>
                      </a:r>
                      <a:r>
                        <a:rPr lang="en-US" sz="1700" b="1" dirty="0" err="1" smtClean="0">
                          <a:latin typeface="Arial Narrow" pitchFamily="34" charset="0"/>
                        </a:rPr>
                        <a:t>sampah</a:t>
                      </a:r>
                      <a:r>
                        <a:rPr lang="en-US" sz="1700" b="1" dirty="0" smtClean="0">
                          <a:latin typeface="Arial Narrow" pitchFamily="34" charset="0"/>
                        </a:rPr>
                        <a:t> yang </a:t>
                      </a:r>
                      <a:r>
                        <a:rPr lang="en-US" sz="1700" b="1" dirty="0" err="1" smtClean="0">
                          <a:latin typeface="Arial Narrow" pitchFamily="34" charset="0"/>
                        </a:rPr>
                        <a:t>diangkut</a:t>
                      </a:r>
                      <a:r>
                        <a:rPr lang="en-US" sz="1700" b="1" dirty="0" smtClean="0">
                          <a:latin typeface="Arial Narrow" pitchFamily="34" charset="0"/>
                        </a:rPr>
                        <a:t> </a:t>
                      </a:r>
                      <a:r>
                        <a:rPr lang="en-US" sz="1700" b="1" dirty="0" err="1" smtClean="0">
                          <a:latin typeface="Arial Narrow" pitchFamily="34" charset="0"/>
                        </a:rPr>
                        <a:t>petugas</a:t>
                      </a:r>
                      <a:r>
                        <a:rPr lang="en-US" sz="1700" b="1" dirty="0" smtClean="0">
                          <a:latin typeface="Arial Narrow" pitchFamily="34" charset="0"/>
                        </a:rPr>
                        <a:t>, </a:t>
                      </a:r>
                      <a:r>
                        <a:rPr lang="en-US" sz="1700" b="1" dirty="0" err="1" smtClean="0">
                          <a:latin typeface="Arial Narrow" pitchFamily="34" charset="0"/>
                        </a:rPr>
                        <a:t>sehingga</a:t>
                      </a:r>
                      <a:r>
                        <a:rPr lang="en-US" sz="1700" b="1" dirty="0" smtClean="0">
                          <a:latin typeface="Arial Narrow" pitchFamily="34" charset="0"/>
                        </a:rPr>
                        <a:t> </a:t>
                      </a:r>
                      <a:r>
                        <a:rPr lang="en-US" sz="1700" b="1" dirty="0" err="1" smtClean="0">
                          <a:latin typeface="Arial Narrow" pitchFamily="34" charset="0"/>
                        </a:rPr>
                        <a:t>masyarakat</a:t>
                      </a:r>
                      <a:r>
                        <a:rPr lang="en-US" sz="1700" b="1" dirty="0" smtClean="0">
                          <a:latin typeface="Arial Narrow" pitchFamily="34" charset="0"/>
                        </a:rPr>
                        <a:t> </a:t>
                      </a:r>
                      <a:r>
                        <a:rPr lang="en-US" sz="1700" b="1" dirty="0" err="1" smtClean="0">
                          <a:latin typeface="Arial Narrow" pitchFamily="34" charset="0"/>
                        </a:rPr>
                        <a:t>lebih</a:t>
                      </a:r>
                      <a:r>
                        <a:rPr lang="en-US" sz="1700" b="1" dirty="0" smtClean="0">
                          <a:latin typeface="Arial Narrow" pitchFamily="34" charset="0"/>
                        </a:rPr>
                        <a:t> </a:t>
                      </a:r>
                      <a:r>
                        <a:rPr lang="en-US" sz="1700" b="1" dirty="0" err="1" smtClean="0">
                          <a:latin typeface="Arial Narrow" pitchFamily="34" charset="0"/>
                        </a:rPr>
                        <a:t>banyak</a:t>
                      </a:r>
                      <a:r>
                        <a:rPr lang="en-US" sz="1700" b="1" dirty="0" smtClean="0">
                          <a:latin typeface="Arial Narrow" pitchFamily="34" charset="0"/>
                        </a:rPr>
                        <a:t> </a:t>
                      </a:r>
                      <a:r>
                        <a:rPr lang="en-US" sz="1700" b="1" dirty="0" err="1" smtClean="0">
                          <a:latin typeface="Arial Narrow" pitchFamily="34" charset="0"/>
                        </a:rPr>
                        <a:t>melakukan</a:t>
                      </a:r>
                      <a:r>
                        <a:rPr lang="en-US" sz="1700" b="1" dirty="0" smtClean="0">
                          <a:latin typeface="Arial Narrow" pitchFamily="34" charset="0"/>
                        </a:rPr>
                        <a:t> </a:t>
                      </a:r>
                      <a:r>
                        <a:rPr lang="en-US" sz="1700" b="1" dirty="0" err="1" smtClean="0">
                          <a:latin typeface="Arial Narrow" pitchFamily="34" charset="0"/>
                        </a:rPr>
                        <a:t>pembakaran</a:t>
                      </a:r>
                      <a:r>
                        <a:rPr lang="en-US" sz="1700" b="1" dirty="0" smtClean="0">
                          <a:latin typeface="Arial Narrow" pitchFamily="34" charset="0"/>
                        </a:rPr>
                        <a:t> </a:t>
                      </a:r>
                      <a:r>
                        <a:rPr lang="en-US" sz="1700" b="1" dirty="0" err="1" smtClean="0">
                          <a:latin typeface="Arial Narrow" pitchFamily="34" charset="0"/>
                        </a:rPr>
                        <a:t>sampah</a:t>
                      </a:r>
                      <a:r>
                        <a:rPr lang="en-US" sz="1700" b="1" dirty="0" smtClean="0">
                          <a:latin typeface="Arial Narrow" pitchFamily="34" charset="0"/>
                        </a:rPr>
                        <a:t>, </a:t>
                      </a:r>
                      <a:r>
                        <a:rPr lang="en-US" sz="1700" b="1" dirty="0" err="1" smtClean="0">
                          <a:latin typeface="Arial Narrow" pitchFamily="34" charset="0"/>
                        </a:rPr>
                        <a:t>membuang</a:t>
                      </a:r>
                      <a:r>
                        <a:rPr lang="en-US" sz="1700" b="1" dirty="0" smtClean="0">
                          <a:latin typeface="Arial Narrow" pitchFamily="34" charset="0"/>
                        </a:rPr>
                        <a:t> </a:t>
                      </a:r>
                      <a:r>
                        <a:rPr lang="en-US" sz="1700" b="1" dirty="0" err="1" smtClean="0">
                          <a:latin typeface="Arial Narrow" pitchFamily="34" charset="0"/>
                        </a:rPr>
                        <a:t>ke</a:t>
                      </a:r>
                      <a:r>
                        <a:rPr lang="en-US" sz="1700" b="1" dirty="0" smtClean="0">
                          <a:latin typeface="Arial Narrow" pitchFamily="34" charset="0"/>
                        </a:rPr>
                        <a:t> </a:t>
                      </a:r>
                      <a:r>
                        <a:rPr lang="en-US" sz="1700" b="1" dirty="0" err="1" smtClean="0">
                          <a:latin typeface="Arial Narrow" pitchFamily="34" charset="0"/>
                        </a:rPr>
                        <a:t>sungai</a:t>
                      </a:r>
                      <a:r>
                        <a:rPr lang="en-US" sz="1700" b="1" dirty="0" smtClean="0">
                          <a:latin typeface="Arial Narrow" pitchFamily="34" charset="0"/>
                        </a:rPr>
                        <a:t> </a:t>
                      </a:r>
                      <a:r>
                        <a:rPr lang="en-US" sz="1700" b="1" dirty="0" err="1" smtClean="0">
                          <a:latin typeface="Arial Narrow" pitchFamily="34" charset="0"/>
                        </a:rPr>
                        <a:t>atau</a:t>
                      </a:r>
                      <a:r>
                        <a:rPr lang="en-US" sz="1700" b="1" dirty="0" smtClean="0">
                          <a:latin typeface="Arial Narrow" pitchFamily="34" charset="0"/>
                        </a:rPr>
                        <a:t> </a:t>
                      </a:r>
                      <a:r>
                        <a:rPr lang="en-US" sz="1700" b="1" dirty="0" err="1" smtClean="0">
                          <a:latin typeface="Arial Narrow" pitchFamily="34" charset="0"/>
                        </a:rPr>
                        <a:t>ke</a:t>
                      </a:r>
                      <a:r>
                        <a:rPr lang="en-US" sz="1700" b="1" dirty="0" smtClean="0">
                          <a:latin typeface="Arial Narrow" pitchFamily="34" charset="0"/>
                        </a:rPr>
                        <a:t> </a:t>
                      </a:r>
                      <a:r>
                        <a:rPr lang="en-US" sz="1700" b="1" dirty="0" err="1" smtClean="0">
                          <a:latin typeface="Arial Narrow" pitchFamily="34" charset="0"/>
                        </a:rPr>
                        <a:t>kebun</a:t>
                      </a:r>
                      <a:r>
                        <a:rPr lang="en-US" sz="1700" b="1" dirty="0" smtClean="0">
                          <a:latin typeface="Arial Narrow" pitchFamily="34" charset="0"/>
                        </a:rPr>
                        <a:t>/</a:t>
                      </a:r>
                      <a:r>
                        <a:rPr lang="en-US" sz="1700" b="1" dirty="0" err="1" smtClean="0">
                          <a:latin typeface="Arial Narrow" pitchFamily="34" charset="0"/>
                        </a:rPr>
                        <a:t>tempat</a:t>
                      </a:r>
                      <a:r>
                        <a:rPr lang="en-US" sz="1700" b="1" dirty="0" smtClean="0">
                          <a:latin typeface="Arial Narrow" pitchFamily="34" charset="0"/>
                        </a:rPr>
                        <a:t> </a:t>
                      </a:r>
                      <a:r>
                        <a:rPr lang="en-US" sz="1700" b="1" dirty="0" err="1" smtClean="0">
                          <a:latin typeface="Arial Narrow" pitchFamily="34" charset="0"/>
                        </a:rPr>
                        <a:t>terbuka</a:t>
                      </a:r>
                      <a:r>
                        <a:rPr lang="en-US" sz="1700" b="1" dirty="0" smtClean="0">
                          <a:latin typeface="Arial Narrow" pitchFamily="34" charset="0"/>
                        </a:rPr>
                        <a:t>.</a:t>
                      </a:r>
                    </a:p>
                  </a:txBody>
                  <a:tcP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marL="268288" lvl="0" indent="-266700">
                        <a:lnSpc>
                          <a:spcPct val="85000"/>
                        </a:lnSpc>
                        <a:spcBef>
                          <a:spcPts val="519"/>
                        </a:spcBef>
                        <a:buSzPct val="90000"/>
                        <a:buFont typeface="Wingdings" pitchFamily="2" charset="2"/>
                        <a:buChar char="v"/>
                      </a:pPr>
                      <a:r>
                        <a:rPr lang="en-US" sz="1700" b="1" dirty="0" smtClean="0">
                          <a:latin typeface="Arial Narrow" pitchFamily="34" charset="0"/>
                          <a:ea typeface="Arial Unicode MS" pitchFamily="1"/>
                          <a:cs typeface="Arial Unicode MS" pitchFamily="32"/>
                        </a:rPr>
                        <a:t>Data </a:t>
                      </a:r>
                      <a:r>
                        <a:rPr lang="en-US" sz="1700" b="1" dirty="0" err="1" smtClean="0">
                          <a:latin typeface="Arial Narrow" pitchFamily="34" charset="0"/>
                          <a:ea typeface="Arial Unicode MS" pitchFamily="1"/>
                          <a:cs typeface="Arial Unicode MS" pitchFamily="32"/>
                        </a:rPr>
                        <a:t>diyakini</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lebih</a:t>
                      </a:r>
                      <a:r>
                        <a:rPr lang="en-US" sz="1700" b="1" dirty="0" smtClean="0">
                          <a:latin typeface="Arial Narrow" pitchFamily="34" charset="0"/>
                          <a:ea typeface="Arial Unicode MS" pitchFamily="1"/>
                          <a:cs typeface="Arial Unicode MS" pitchFamily="32"/>
                        </a:rPr>
                        <a:t> valid </a:t>
                      </a:r>
                      <a:r>
                        <a:rPr lang="en-US" sz="1700" b="1" dirty="0" err="1" smtClean="0">
                          <a:latin typeface="Arial Narrow" pitchFamily="34" charset="0"/>
                          <a:ea typeface="Arial Unicode MS" pitchFamily="1"/>
                          <a:cs typeface="Arial Unicode MS" pitchFamily="32"/>
                        </a:rPr>
                        <a:t>karena</a:t>
                      </a:r>
                      <a:r>
                        <a:rPr lang="en-US" sz="1700" b="1" dirty="0" smtClean="0">
                          <a:latin typeface="Arial Narrow" pitchFamily="34" charset="0"/>
                          <a:ea typeface="Arial Unicode MS" pitchFamily="1"/>
                          <a:cs typeface="Arial Unicode MS" pitchFamily="32"/>
                        </a:rPr>
                        <a:t> survey </a:t>
                      </a:r>
                      <a:r>
                        <a:rPr lang="en-US" sz="1700" b="1" dirty="0" err="1" smtClean="0">
                          <a:latin typeface="Arial Narrow" pitchFamily="34" charset="0"/>
                          <a:ea typeface="Arial Unicode MS" pitchFamily="1"/>
                          <a:cs typeface="Arial Unicode MS" pitchFamily="32"/>
                        </a:rPr>
                        <a:t>dilakukan</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kepada</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seluruh</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populasi</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kepala</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keluarga</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bukan</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sampel</a:t>
                      </a:r>
                      <a:endParaRPr lang="en-US" sz="1700" b="1" dirty="0" smtClean="0">
                        <a:latin typeface="Arial Narrow" pitchFamily="34" charset="0"/>
                        <a:ea typeface="Arial Unicode MS" pitchFamily="1"/>
                        <a:cs typeface="Arial Unicode MS" pitchFamily="32"/>
                      </a:endParaRPr>
                    </a:p>
                    <a:p>
                      <a:pPr marL="268288" lvl="0" indent="-266700">
                        <a:lnSpc>
                          <a:spcPct val="85000"/>
                        </a:lnSpc>
                        <a:spcBef>
                          <a:spcPts val="519"/>
                        </a:spcBef>
                        <a:buSzPct val="90000"/>
                        <a:buFont typeface="Wingdings" pitchFamily="2" charset="2"/>
                        <a:buChar char="v"/>
                      </a:pPr>
                      <a:r>
                        <a:rPr lang="en-US" sz="1700" b="1" dirty="0" smtClean="0">
                          <a:latin typeface="Arial Narrow" pitchFamily="34" charset="0"/>
                          <a:ea typeface="Arial Unicode MS" pitchFamily="1"/>
                          <a:cs typeface="Arial Unicode MS" pitchFamily="32"/>
                        </a:rPr>
                        <a:t>Data </a:t>
                      </a:r>
                      <a:r>
                        <a:rPr lang="en-US" sz="1700" b="1" dirty="0" err="1" smtClean="0">
                          <a:latin typeface="Arial Narrow" pitchFamily="34" charset="0"/>
                          <a:ea typeface="Arial Unicode MS" pitchFamily="1"/>
                          <a:cs typeface="Arial Unicode MS" pitchFamily="32"/>
                        </a:rPr>
                        <a:t>diakui</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seluruh</a:t>
                      </a:r>
                      <a:r>
                        <a:rPr lang="en-US" sz="1700" b="1" dirty="0" smtClean="0">
                          <a:latin typeface="Arial Narrow" pitchFamily="34" charset="0"/>
                          <a:ea typeface="Arial Unicode MS" pitchFamily="1"/>
                          <a:cs typeface="Arial Unicode MS" pitchFamily="32"/>
                        </a:rPr>
                        <a:t> SKPD </a:t>
                      </a:r>
                      <a:r>
                        <a:rPr lang="en-US" sz="1700" b="1" dirty="0" err="1" smtClean="0">
                          <a:latin typeface="Arial Narrow" pitchFamily="34" charset="0"/>
                          <a:ea typeface="Arial Unicode MS" pitchFamily="1"/>
                          <a:cs typeface="Arial Unicode MS" pitchFamily="32"/>
                        </a:rPr>
                        <a:t>karena</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Difinisi</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operasional</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dan</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Indikator</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dalam</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pengumpulan</a:t>
                      </a:r>
                      <a:r>
                        <a:rPr lang="en-US" sz="1700" b="1" dirty="0" smtClean="0">
                          <a:latin typeface="Arial Narrow" pitchFamily="34" charset="0"/>
                          <a:ea typeface="Arial Unicode MS" pitchFamily="1"/>
                          <a:cs typeface="Arial Unicode MS" pitchFamily="32"/>
                        </a:rPr>
                        <a:t> data </a:t>
                      </a:r>
                      <a:r>
                        <a:rPr lang="en-US" sz="1700" b="1" dirty="0" err="1" smtClean="0">
                          <a:latin typeface="Arial Narrow" pitchFamily="34" charset="0"/>
                          <a:ea typeface="Arial Unicode MS" pitchFamily="1"/>
                          <a:cs typeface="Arial Unicode MS" pitchFamily="32"/>
                        </a:rPr>
                        <a:t>disepakati</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bersama</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dan</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dalam</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pelaksanaannya</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melibatkan</a:t>
                      </a:r>
                      <a:r>
                        <a:rPr lang="en-US" sz="1700" b="1" dirty="0" smtClean="0">
                          <a:latin typeface="Arial Narrow" pitchFamily="34" charset="0"/>
                          <a:ea typeface="Arial Unicode MS" pitchFamily="1"/>
                          <a:cs typeface="Arial Unicode MS" pitchFamily="32"/>
                        </a:rPr>
                        <a:t> SKPD </a:t>
                      </a:r>
                      <a:r>
                        <a:rPr lang="en-US" sz="1700" b="1" dirty="0" err="1" smtClean="0">
                          <a:latin typeface="Arial Narrow" pitchFamily="34" charset="0"/>
                          <a:ea typeface="Arial Unicode MS" pitchFamily="1"/>
                          <a:cs typeface="Arial Unicode MS" pitchFamily="32"/>
                        </a:rPr>
                        <a:t>terkait</a:t>
                      </a:r>
                      <a:r>
                        <a:rPr lang="en-US" sz="1700" b="1" dirty="0" smtClean="0">
                          <a:latin typeface="Arial Narrow" pitchFamily="34" charset="0"/>
                          <a:ea typeface="Arial Unicode MS" pitchFamily="1"/>
                          <a:cs typeface="Arial Unicode MS" pitchFamily="32"/>
                        </a:rPr>
                        <a:t>.</a:t>
                      </a:r>
                    </a:p>
                    <a:p>
                      <a:pPr marL="268288" lvl="0" indent="-266700">
                        <a:lnSpc>
                          <a:spcPct val="85000"/>
                        </a:lnSpc>
                        <a:spcBef>
                          <a:spcPts val="519"/>
                        </a:spcBef>
                        <a:buSzPct val="90000"/>
                        <a:buFont typeface="Wingdings" pitchFamily="2" charset="2"/>
                        <a:buChar char="v"/>
                      </a:pPr>
                      <a:r>
                        <a:rPr lang="en-US" sz="1700" b="1" dirty="0" smtClean="0">
                          <a:latin typeface="Arial Narrow" pitchFamily="34" charset="0"/>
                          <a:ea typeface="Arial Unicode MS" pitchFamily="1"/>
                          <a:cs typeface="Arial Unicode MS" pitchFamily="32"/>
                        </a:rPr>
                        <a:t>Data yang </a:t>
                      </a:r>
                      <a:r>
                        <a:rPr lang="en-US" sz="1700" b="1" dirty="0" err="1" smtClean="0">
                          <a:latin typeface="Arial Narrow" pitchFamily="34" charset="0"/>
                          <a:ea typeface="Arial Unicode MS" pitchFamily="1"/>
                          <a:cs typeface="Arial Unicode MS" pitchFamily="32"/>
                        </a:rPr>
                        <a:t>didapat</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jauh</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berbeda</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dari</a:t>
                      </a:r>
                      <a:r>
                        <a:rPr lang="en-US" sz="1700" b="1" dirty="0" smtClean="0">
                          <a:latin typeface="Arial Narrow" pitchFamily="34" charset="0"/>
                          <a:ea typeface="Arial Unicode MS" pitchFamily="1"/>
                          <a:cs typeface="Arial Unicode MS" pitchFamily="32"/>
                        </a:rPr>
                        <a:t> data yang </a:t>
                      </a:r>
                      <a:r>
                        <a:rPr lang="en-US" sz="1700" b="1" dirty="0" err="1" smtClean="0">
                          <a:latin typeface="Arial Narrow" pitchFamily="34" charset="0"/>
                          <a:ea typeface="Arial Unicode MS" pitchFamily="1"/>
                          <a:cs typeface="Arial Unicode MS" pitchFamily="32"/>
                        </a:rPr>
                        <a:t>ada</a:t>
                      </a:r>
                      <a:r>
                        <a:rPr lang="en-US" sz="1700" b="1" dirty="0" smtClean="0">
                          <a:latin typeface="Arial Narrow" pitchFamily="34" charset="0"/>
                          <a:ea typeface="Arial Unicode MS" pitchFamily="1"/>
                          <a:cs typeface="Arial Unicode MS" pitchFamily="32"/>
                        </a:rPr>
                        <a:t> </a:t>
                      </a:r>
                      <a:r>
                        <a:rPr lang="en-US" sz="1700" b="1" dirty="0" err="1" smtClean="0">
                          <a:latin typeface="Arial Narrow" pitchFamily="34" charset="0"/>
                          <a:ea typeface="Arial Unicode MS" pitchFamily="1"/>
                          <a:cs typeface="Arial Unicode MS" pitchFamily="32"/>
                        </a:rPr>
                        <a:t>di</a:t>
                      </a:r>
                      <a:r>
                        <a:rPr lang="en-US" sz="1700" b="1" dirty="0" smtClean="0">
                          <a:latin typeface="Arial Narrow" pitchFamily="34" charset="0"/>
                          <a:ea typeface="Arial Unicode MS" pitchFamily="1"/>
                          <a:cs typeface="Arial Unicode MS" pitchFamily="32"/>
                        </a:rPr>
                        <a:t> SKPD</a:t>
                      </a:r>
                    </a:p>
                    <a:p>
                      <a:pPr marL="268288" lvl="0" indent="-266700">
                        <a:lnSpc>
                          <a:spcPct val="85000"/>
                        </a:lnSpc>
                        <a:spcBef>
                          <a:spcPts val="519"/>
                        </a:spcBef>
                        <a:buSzPct val="90000"/>
                        <a:buFont typeface="Wingdings" pitchFamily="2" charset="2"/>
                        <a:buChar char="v"/>
                      </a:pPr>
                      <a:r>
                        <a:rPr lang="en-US" sz="1700" b="1" i="0" u="none" strike="noStrike" spc="0" dirty="0" smtClean="0">
                          <a:solidFill>
                            <a:srgbClr val="000000"/>
                          </a:solidFill>
                          <a:latin typeface="Arial Narrow" pitchFamily="34" charset="0"/>
                          <a:ea typeface="Arial Unicode MS" pitchFamily="1"/>
                          <a:cs typeface="Arial Unicode MS" pitchFamily="32"/>
                        </a:rPr>
                        <a:t>Data </a:t>
                      </a:r>
                      <a:r>
                        <a:rPr lang="en-US" sz="1700" b="1" i="0" u="none" strike="noStrike" spc="0" dirty="0" err="1" smtClean="0">
                          <a:solidFill>
                            <a:srgbClr val="000000"/>
                          </a:solidFill>
                          <a:latin typeface="Arial Narrow" pitchFamily="34" charset="0"/>
                          <a:ea typeface="Arial Unicode MS" pitchFamily="1"/>
                          <a:cs typeface="Arial Unicode MS" pitchFamily="32"/>
                        </a:rPr>
                        <a:t>masih</a:t>
                      </a:r>
                      <a:r>
                        <a:rPr lang="en-US" sz="1700" b="1" i="0" u="none" strike="noStrike" spc="0" dirty="0" smtClean="0">
                          <a:solidFill>
                            <a:srgbClr val="000000"/>
                          </a:solidFill>
                          <a:latin typeface="Arial Narrow" pitchFamily="34" charset="0"/>
                          <a:ea typeface="Arial Unicode MS" pitchFamily="1"/>
                          <a:cs typeface="Arial Unicode MS" pitchFamily="32"/>
                        </a:rPr>
                        <a:t> </a:t>
                      </a:r>
                      <a:r>
                        <a:rPr lang="en-US" sz="1700" b="1" i="0" u="none" strike="noStrike" spc="0" dirty="0" err="1" smtClean="0">
                          <a:solidFill>
                            <a:srgbClr val="000000"/>
                          </a:solidFill>
                          <a:latin typeface="Arial Narrow" pitchFamily="34" charset="0"/>
                          <a:ea typeface="Arial Unicode MS" pitchFamily="1"/>
                          <a:cs typeface="Arial Unicode MS" pitchFamily="32"/>
                        </a:rPr>
                        <a:t>statis</a:t>
                      </a:r>
                      <a:r>
                        <a:rPr lang="en-US" sz="1700" b="1" i="0" u="none" strike="noStrike" spc="0" dirty="0" smtClean="0">
                          <a:solidFill>
                            <a:srgbClr val="000000"/>
                          </a:solidFill>
                          <a:latin typeface="Arial Narrow" pitchFamily="34" charset="0"/>
                          <a:ea typeface="Arial Unicode MS" pitchFamily="1"/>
                          <a:cs typeface="Arial Unicode MS" pitchFamily="32"/>
                        </a:rPr>
                        <a:t> </a:t>
                      </a:r>
                      <a:r>
                        <a:rPr lang="en-US" sz="1700" b="1" i="0" u="none" strike="noStrike" spc="0" dirty="0" err="1" smtClean="0">
                          <a:solidFill>
                            <a:srgbClr val="000000"/>
                          </a:solidFill>
                          <a:latin typeface="Arial Narrow" pitchFamily="34" charset="0"/>
                          <a:ea typeface="Arial Unicode MS" pitchFamily="1"/>
                          <a:cs typeface="Arial Unicode MS" pitchFamily="32"/>
                        </a:rPr>
                        <a:t>karena</a:t>
                      </a:r>
                      <a:r>
                        <a:rPr lang="en-US" sz="1700" b="1" i="0" u="none" strike="noStrike" spc="0" dirty="0" smtClean="0">
                          <a:solidFill>
                            <a:srgbClr val="000000"/>
                          </a:solidFill>
                          <a:latin typeface="Arial Narrow" pitchFamily="34" charset="0"/>
                          <a:ea typeface="Arial Unicode MS" pitchFamily="1"/>
                          <a:cs typeface="Arial Unicode MS" pitchFamily="32"/>
                        </a:rPr>
                        <a:t> </a:t>
                      </a:r>
                      <a:r>
                        <a:rPr lang="en-US" sz="1700" b="1" i="0" u="none" strike="noStrike" spc="0" dirty="0" err="1" smtClean="0">
                          <a:solidFill>
                            <a:srgbClr val="000000"/>
                          </a:solidFill>
                          <a:latin typeface="Arial Narrow" pitchFamily="34" charset="0"/>
                          <a:ea typeface="Arial Unicode MS" pitchFamily="1"/>
                          <a:cs typeface="Arial Unicode MS" pitchFamily="32"/>
                        </a:rPr>
                        <a:t>kegiatan</a:t>
                      </a:r>
                      <a:r>
                        <a:rPr lang="en-US" sz="1700" b="1" i="0" u="none" strike="noStrike" spc="0" dirty="0" smtClean="0">
                          <a:solidFill>
                            <a:srgbClr val="000000"/>
                          </a:solidFill>
                          <a:latin typeface="Arial Narrow" pitchFamily="34" charset="0"/>
                          <a:ea typeface="Arial Unicode MS" pitchFamily="1"/>
                          <a:cs typeface="Arial Unicode MS" pitchFamily="32"/>
                        </a:rPr>
                        <a:t> </a:t>
                      </a:r>
                      <a:r>
                        <a:rPr lang="en-US" sz="1700" b="1" i="0" u="none" strike="noStrike" spc="0" dirty="0" err="1" smtClean="0">
                          <a:solidFill>
                            <a:srgbClr val="000000"/>
                          </a:solidFill>
                          <a:latin typeface="Arial Narrow" pitchFamily="34" charset="0"/>
                          <a:ea typeface="Arial Unicode MS" pitchFamily="1"/>
                          <a:cs typeface="Arial Unicode MS" pitchFamily="32"/>
                        </a:rPr>
                        <a:t>tidak</a:t>
                      </a:r>
                      <a:r>
                        <a:rPr lang="en-US" sz="1700" b="1" i="0" u="none" strike="noStrike" spc="0" dirty="0" smtClean="0">
                          <a:solidFill>
                            <a:srgbClr val="000000"/>
                          </a:solidFill>
                          <a:latin typeface="Arial Narrow" pitchFamily="34" charset="0"/>
                          <a:ea typeface="Arial Unicode MS" pitchFamily="1"/>
                          <a:cs typeface="Arial Unicode MS" pitchFamily="32"/>
                        </a:rPr>
                        <a:t> </a:t>
                      </a:r>
                      <a:r>
                        <a:rPr lang="en-US" sz="1700" b="1" i="0" u="none" strike="noStrike" spc="0" dirty="0" err="1" smtClean="0">
                          <a:solidFill>
                            <a:srgbClr val="000000"/>
                          </a:solidFill>
                          <a:latin typeface="Arial Narrow" pitchFamily="34" charset="0"/>
                          <a:ea typeface="Arial Unicode MS" pitchFamily="1"/>
                          <a:cs typeface="Arial Unicode MS" pitchFamily="32"/>
                        </a:rPr>
                        <a:t>diikuti</a:t>
                      </a:r>
                      <a:r>
                        <a:rPr lang="en-US" sz="1700" b="1" i="0" u="none" strike="noStrike" spc="0" dirty="0" smtClean="0">
                          <a:solidFill>
                            <a:srgbClr val="000000"/>
                          </a:solidFill>
                          <a:latin typeface="Arial Narrow" pitchFamily="34" charset="0"/>
                          <a:ea typeface="Arial Unicode MS" pitchFamily="1"/>
                          <a:cs typeface="Arial Unicode MS" pitchFamily="32"/>
                        </a:rPr>
                        <a:t> </a:t>
                      </a:r>
                      <a:r>
                        <a:rPr lang="en-US" sz="1700" b="1" i="0" u="none" strike="noStrike" spc="0" dirty="0" err="1" smtClean="0">
                          <a:solidFill>
                            <a:srgbClr val="000000"/>
                          </a:solidFill>
                          <a:latin typeface="Arial Narrow" pitchFamily="34" charset="0"/>
                          <a:ea typeface="Arial Unicode MS" pitchFamily="1"/>
                          <a:cs typeface="Arial Unicode MS" pitchFamily="32"/>
                        </a:rPr>
                        <a:t>dengan</a:t>
                      </a:r>
                      <a:r>
                        <a:rPr lang="en-US" sz="1700" b="1" i="0" u="none" strike="noStrike" spc="0" dirty="0" smtClean="0">
                          <a:solidFill>
                            <a:srgbClr val="000000"/>
                          </a:solidFill>
                          <a:latin typeface="Arial Narrow" pitchFamily="34" charset="0"/>
                          <a:ea typeface="Arial Unicode MS" pitchFamily="1"/>
                          <a:cs typeface="Arial Unicode MS" pitchFamily="32"/>
                        </a:rPr>
                        <a:t> </a:t>
                      </a:r>
                      <a:r>
                        <a:rPr lang="en-US" sz="1700" b="1" i="0" u="none" strike="noStrike" spc="0" dirty="0" err="1" smtClean="0">
                          <a:solidFill>
                            <a:srgbClr val="000000"/>
                          </a:solidFill>
                          <a:latin typeface="Arial Narrow" pitchFamily="34" charset="0"/>
                          <a:ea typeface="Arial Unicode MS" pitchFamily="1"/>
                          <a:cs typeface="Arial Unicode MS" pitchFamily="32"/>
                        </a:rPr>
                        <a:t>kegiatan</a:t>
                      </a:r>
                      <a:r>
                        <a:rPr lang="en-US" sz="1700" b="1" i="0" u="none" strike="noStrike" spc="0" dirty="0" smtClean="0">
                          <a:solidFill>
                            <a:srgbClr val="000000"/>
                          </a:solidFill>
                          <a:latin typeface="Arial Narrow" pitchFamily="34" charset="0"/>
                          <a:ea typeface="Arial Unicode MS" pitchFamily="1"/>
                          <a:cs typeface="Arial Unicode MS" pitchFamily="32"/>
                        </a:rPr>
                        <a:t> update data </a:t>
                      </a:r>
                      <a:r>
                        <a:rPr lang="en-US" sz="1700" b="1" i="0" u="none" strike="noStrike" spc="0" dirty="0" err="1" smtClean="0">
                          <a:solidFill>
                            <a:srgbClr val="000000"/>
                          </a:solidFill>
                          <a:latin typeface="Arial Narrow" pitchFamily="34" charset="0"/>
                          <a:ea typeface="Arial Unicode MS" pitchFamily="1"/>
                          <a:cs typeface="Arial Unicode MS" pitchFamily="32"/>
                        </a:rPr>
                        <a:t>secara</a:t>
                      </a:r>
                      <a:r>
                        <a:rPr lang="en-US" sz="1700" b="1" i="0" u="none" strike="noStrike" spc="0" dirty="0" smtClean="0">
                          <a:solidFill>
                            <a:srgbClr val="000000"/>
                          </a:solidFill>
                          <a:latin typeface="Arial Narrow" pitchFamily="34" charset="0"/>
                          <a:ea typeface="Arial Unicode MS" pitchFamily="1"/>
                          <a:cs typeface="Arial Unicode MS" pitchFamily="32"/>
                        </a:rPr>
                        <a:t> </a:t>
                      </a:r>
                      <a:r>
                        <a:rPr lang="en-US" sz="1700" b="1" i="0" u="none" strike="noStrike" spc="0" dirty="0" err="1" smtClean="0">
                          <a:solidFill>
                            <a:srgbClr val="000000"/>
                          </a:solidFill>
                          <a:latin typeface="Arial Narrow" pitchFamily="34" charset="0"/>
                          <a:ea typeface="Arial Unicode MS" pitchFamily="1"/>
                          <a:cs typeface="Arial Unicode MS" pitchFamily="32"/>
                        </a:rPr>
                        <a:t>berkala</a:t>
                      </a:r>
                      <a:r>
                        <a:rPr lang="en-US" sz="1700" b="1" i="0" u="none" strike="noStrike" spc="0" dirty="0" smtClean="0">
                          <a:solidFill>
                            <a:srgbClr val="000000"/>
                          </a:solidFill>
                          <a:latin typeface="Arial Narrow" pitchFamily="34" charset="0"/>
                          <a:ea typeface="Arial Unicode MS" pitchFamily="1"/>
                          <a:cs typeface="Arial Unicode MS" pitchFamily="32"/>
                        </a:rPr>
                        <a:t>.</a:t>
                      </a:r>
                      <a:endParaRPr lang="id-ID" sz="1700" b="1" dirty="0">
                        <a:latin typeface="Arial Narrow" pitchFamily="34" charset="0"/>
                      </a:endParaRPr>
                    </a:p>
                  </a:txBody>
                  <a:tcPr>
                    <a:lnB w="28575" cap="flat" cmpd="sng" algn="ctr">
                      <a:solidFill>
                        <a:schemeClr val="tx1"/>
                      </a:solidFill>
                      <a:prstDash val="solid"/>
                      <a:round/>
                      <a:headEnd type="none" w="med" len="med"/>
                      <a:tailEnd type="none" w="med" len="med"/>
                    </a:lnB>
                  </a:tcPr>
                </a:tc>
                <a:tc>
                  <a:txBody>
                    <a:bodyPr/>
                    <a:lstStyle/>
                    <a:p>
                      <a:pPr marL="268288" lvl="0" indent="-266700">
                        <a:lnSpc>
                          <a:spcPct val="85000"/>
                        </a:lnSpc>
                        <a:spcBef>
                          <a:spcPts val="519"/>
                        </a:spcBef>
                        <a:buSzPct val="90000"/>
                        <a:buFont typeface="Wingdings" pitchFamily="2" charset="2"/>
                        <a:buChar char="v"/>
                      </a:pPr>
                      <a:r>
                        <a:rPr lang="id-ID" sz="1700" b="1" dirty="0" smtClean="0">
                          <a:latin typeface="Arial Narrow" pitchFamily="34" charset="0"/>
                        </a:rPr>
                        <a:t>M</a:t>
                      </a:r>
                      <a:r>
                        <a:rPr lang="en-US" sz="1700" b="1" dirty="0" err="1" smtClean="0">
                          <a:latin typeface="Arial Narrow" pitchFamily="34" charset="0"/>
                        </a:rPr>
                        <a:t>enjadi</a:t>
                      </a:r>
                      <a:r>
                        <a:rPr lang="en-US" sz="1700" b="1" dirty="0" smtClean="0">
                          <a:latin typeface="Arial Narrow" pitchFamily="34" charset="0"/>
                        </a:rPr>
                        <a:t> </a:t>
                      </a:r>
                      <a:r>
                        <a:rPr lang="en-US" sz="1700" b="1" dirty="0" err="1" smtClean="0">
                          <a:latin typeface="Arial Narrow" pitchFamily="34" charset="0"/>
                        </a:rPr>
                        <a:t>dasar</a:t>
                      </a:r>
                      <a:r>
                        <a:rPr lang="en-US" sz="1700" b="1" dirty="0" smtClean="0">
                          <a:latin typeface="Arial Narrow" pitchFamily="34" charset="0"/>
                        </a:rPr>
                        <a:t> </a:t>
                      </a:r>
                      <a:r>
                        <a:rPr lang="en-US" sz="1700" b="1" dirty="0" err="1" smtClean="0">
                          <a:latin typeface="Arial Narrow" pitchFamily="34" charset="0"/>
                        </a:rPr>
                        <a:t>dalam</a:t>
                      </a:r>
                      <a:r>
                        <a:rPr lang="en-US" sz="1700" b="1" dirty="0" smtClean="0">
                          <a:latin typeface="Arial Narrow" pitchFamily="34" charset="0"/>
                        </a:rPr>
                        <a:t> </a:t>
                      </a:r>
                      <a:r>
                        <a:rPr lang="en-US" sz="1700" b="1" dirty="0" err="1" smtClean="0">
                          <a:latin typeface="Arial Narrow" pitchFamily="34" charset="0"/>
                        </a:rPr>
                        <a:t>kegiatan</a:t>
                      </a:r>
                      <a:r>
                        <a:rPr lang="en-US" sz="1700" b="1" dirty="0" smtClean="0">
                          <a:latin typeface="Arial Narrow" pitchFamily="34" charset="0"/>
                        </a:rPr>
                        <a:t> </a:t>
                      </a:r>
                      <a:r>
                        <a:rPr lang="en-US" sz="1700" b="1" dirty="0" err="1" smtClean="0">
                          <a:latin typeface="Arial Narrow" pitchFamily="34" charset="0"/>
                        </a:rPr>
                        <a:t>Pemutakhiran</a:t>
                      </a:r>
                      <a:r>
                        <a:rPr lang="en-US" sz="1700" b="1" dirty="0" smtClean="0">
                          <a:latin typeface="Arial Narrow" pitchFamily="34" charset="0"/>
                        </a:rPr>
                        <a:t> </a:t>
                      </a:r>
                      <a:r>
                        <a:rPr lang="en-US" sz="1700" b="1" dirty="0" err="1" smtClean="0">
                          <a:latin typeface="Arial Narrow" pitchFamily="34" charset="0"/>
                        </a:rPr>
                        <a:t>Dokumen</a:t>
                      </a:r>
                      <a:r>
                        <a:rPr lang="en-US" sz="1700" b="1" dirty="0" smtClean="0">
                          <a:latin typeface="Arial Narrow" pitchFamily="34" charset="0"/>
                        </a:rPr>
                        <a:t> PPSP </a:t>
                      </a:r>
                      <a:endParaRPr lang="id-ID" sz="1700" b="1" dirty="0" smtClean="0">
                        <a:latin typeface="Arial Narrow" pitchFamily="34" charset="0"/>
                      </a:endParaRPr>
                    </a:p>
                    <a:p>
                      <a:pPr marL="268288" marR="0" lvl="0" indent="-266700" algn="l" defTabSz="914400" rtl="0" eaLnBrk="1" fontAlgn="auto" latinLnBrk="0" hangingPunct="1">
                        <a:lnSpc>
                          <a:spcPct val="85000"/>
                        </a:lnSpc>
                        <a:spcBef>
                          <a:spcPts val="519"/>
                        </a:spcBef>
                        <a:spcAft>
                          <a:spcPts val="0"/>
                        </a:spcAft>
                        <a:buClrTx/>
                        <a:buSzPct val="90000"/>
                        <a:buFont typeface="Wingdings" pitchFamily="2" charset="2"/>
                        <a:buChar char="v"/>
                        <a:tabLst/>
                        <a:defRPr/>
                      </a:pPr>
                      <a:r>
                        <a:rPr lang="id-ID" sz="1700" b="1" dirty="0" smtClean="0">
                          <a:latin typeface="Arial Narrow" pitchFamily="34" charset="0"/>
                        </a:rPr>
                        <a:t>Untuk pencapaian </a:t>
                      </a:r>
                      <a:r>
                        <a:rPr lang="en-US" sz="1700" b="1" dirty="0" smtClean="0">
                          <a:latin typeface="Arial Narrow" pitchFamily="34" charset="0"/>
                        </a:rPr>
                        <a:t>target universal access (100% </a:t>
                      </a:r>
                      <a:r>
                        <a:rPr lang="en-US" sz="1700" b="1" dirty="0" err="1" smtClean="0">
                          <a:latin typeface="Arial Narrow" pitchFamily="34" charset="0"/>
                        </a:rPr>
                        <a:t>cakupan</a:t>
                      </a:r>
                      <a:r>
                        <a:rPr lang="en-US" sz="1700" b="1" dirty="0" smtClean="0">
                          <a:latin typeface="Arial Narrow" pitchFamily="34" charset="0"/>
                        </a:rPr>
                        <a:t> AMPL 2019) </a:t>
                      </a:r>
                      <a:r>
                        <a:rPr lang="en-US" sz="1700" b="1" dirty="0" err="1" smtClean="0">
                          <a:latin typeface="Arial Narrow" pitchFamily="34" charset="0"/>
                        </a:rPr>
                        <a:t>pada</a:t>
                      </a:r>
                      <a:r>
                        <a:rPr lang="en-US" sz="1700" b="1" dirty="0" smtClean="0">
                          <a:latin typeface="Arial Narrow" pitchFamily="34" charset="0"/>
                        </a:rPr>
                        <a:t> RPJMN 2015-2019 </a:t>
                      </a:r>
                      <a:r>
                        <a:rPr lang="en-US" sz="1700" b="1" dirty="0" err="1" smtClean="0">
                          <a:latin typeface="Arial Narrow" pitchFamily="34" charset="0"/>
                        </a:rPr>
                        <a:t>dan</a:t>
                      </a:r>
                      <a:r>
                        <a:rPr lang="en-US" sz="1700" b="1" dirty="0" smtClean="0">
                          <a:latin typeface="Arial Narrow" pitchFamily="34" charset="0"/>
                        </a:rPr>
                        <a:t> </a:t>
                      </a:r>
                      <a:r>
                        <a:rPr lang="en-US" sz="1700" b="1" dirty="0" err="1" smtClean="0">
                          <a:latin typeface="Arial Narrow" pitchFamily="34" charset="0"/>
                        </a:rPr>
                        <a:t>telah</a:t>
                      </a:r>
                      <a:r>
                        <a:rPr lang="en-US" sz="1700" b="1" dirty="0" smtClean="0">
                          <a:latin typeface="Arial Narrow" pitchFamily="34" charset="0"/>
                        </a:rPr>
                        <a:t> </a:t>
                      </a:r>
                      <a:r>
                        <a:rPr lang="en-US" sz="1700" b="1" dirty="0" err="1" smtClean="0">
                          <a:latin typeface="Arial Narrow" pitchFamily="34" charset="0"/>
                        </a:rPr>
                        <a:t>terjabarkan</a:t>
                      </a:r>
                      <a:r>
                        <a:rPr lang="en-US" sz="1700" b="1" dirty="0" smtClean="0">
                          <a:latin typeface="Arial Narrow" pitchFamily="34" charset="0"/>
                        </a:rPr>
                        <a:t> </a:t>
                      </a:r>
                      <a:r>
                        <a:rPr lang="en-US" sz="1700" b="1" dirty="0" err="1" smtClean="0">
                          <a:latin typeface="Arial Narrow" pitchFamily="34" charset="0"/>
                        </a:rPr>
                        <a:t>dalam</a:t>
                      </a:r>
                      <a:r>
                        <a:rPr lang="en-US" sz="1700" b="1" dirty="0" smtClean="0">
                          <a:latin typeface="Arial Narrow" pitchFamily="34" charset="0"/>
                        </a:rPr>
                        <a:t> </a:t>
                      </a:r>
                      <a:r>
                        <a:rPr lang="en-US" sz="1700" b="1" dirty="0" err="1" smtClean="0">
                          <a:latin typeface="Arial Narrow" pitchFamily="34" charset="0"/>
                        </a:rPr>
                        <a:t>Rencana</a:t>
                      </a:r>
                      <a:r>
                        <a:rPr lang="en-US" sz="1700" b="1" dirty="0" smtClean="0">
                          <a:latin typeface="Arial Narrow" pitchFamily="34" charset="0"/>
                        </a:rPr>
                        <a:t> Pembangunan </a:t>
                      </a:r>
                      <a:r>
                        <a:rPr lang="en-US" sz="1700" b="1" dirty="0" err="1" smtClean="0">
                          <a:latin typeface="Arial Narrow" pitchFamily="34" charset="0"/>
                        </a:rPr>
                        <a:t>Jangka</a:t>
                      </a:r>
                      <a:r>
                        <a:rPr lang="en-US" sz="1700" b="1" dirty="0" smtClean="0">
                          <a:latin typeface="Arial Narrow" pitchFamily="34" charset="0"/>
                        </a:rPr>
                        <a:t> </a:t>
                      </a:r>
                      <a:r>
                        <a:rPr lang="en-US" sz="1700" b="1" dirty="0" err="1" smtClean="0">
                          <a:latin typeface="Arial Narrow" pitchFamily="34" charset="0"/>
                        </a:rPr>
                        <a:t>Menengah</a:t>
                      </a:r>
                      <a:r>
                        <a:rPr lang="en-US" sz="1700" b="1" dirty="0" smtClean="0">
                          <a:latin typeface="Arial Narrow" pitchFamily="34" charset="0"/>
                        </a:rPr>
                        <a:t> Daerah Kota </a:t>
                      </a:r>
                      <a:r>
                        <a:rPr lang="en-US" sz="1700" b="1" dirty="0" err="1" smtClean="0">
                          <a:latin typeface="Arial Narrow" pitchFamily="34" charset="0"/>
                        </a:rPr>
                        <a:t>Pariaman</a:t>
                      </a:r>
                      <a:r>
                        <a:rPr lang="en-US" sz="1700" b="1" dirty="0" smtClean="0">
                          <a:latin typeface="Arial Narrow" pitchFamily="34" charset="0"/>
                        </a:rPr>
                        <a:t> 2014-2018</a:t>
                      </a:r>
                      <a:endParaRPr lang="id-ID" sz="1700" b="1" dirty="0" smtClean="0">
                        <a:latin typeface="Arial Narrow" pitchFamily="34" charset="0"/>
                      </a:endParaRPr>
                    </a:p>
                    <a:p>
                      <a:pPr marL="268288" marR="0" lvl="0" indent="-266700" algn="l" defTabSz="914400" rtl="0" eaLnBrk="1" fontAlgn="auto" latinLnBrk="0" hangingPunct="1">
                        <a:lnSpc>
                          <a:spcPct val="85000"/>
                        </a:lnSpc>
                        <a:spcBef>
                          <a:spcPts val="519"/>
                        </a:spcBef>
                        <a:spcAft>
                          <a:spcPts val="0"/>
                        </a:spcAft>
                        <a:buClrTx/>
                        <a:buSzPct val="90000"/>
                        <a:buFont typeface="Wingdings" pitchFamily="2" charset="2"/>
                        <a:buChar char="v"/>
                        <a:tabLst/>
                        <a:defRPr/>
                      </a:pPr>
                      <a:r>
                        <a:rPr lang="en-US" sz="1700" b="1" dirty="0" smtClean="0">
                          <a:latin typeface="Arial Narrow" pitchFamily="34" charset="0"/>
                        </a:rPr>
                        <a:t>Data AMPL </a:t>
                      </a:r>
                      <a:r>
                        <a:rPr lang="en-US" sz="1700" b="1" dirty="0" err="1" smtClean="0">
                          <a:latin typeface="Arial Narrow" pitchFamily="34" charset="0"/>
                        </a:rPr>
                        <a:t>berbasis</a:t>
                      </a:r>
                      <a:r>
                        <a:rPr lang="en-US" sz="1700" b="1" dirty="0" smtClean="0">
                          <a:latin typeface="Arial Narrow" pitchFamily="34" charset="0"/>
                        </a:rPr>
                        <a:t> </a:t>
                      </a:r>
                      <a:r>
                        <a:rPr lang="en-US" sz="1700" b="1" dirty="0" err="1" smtClean="0">
                          <a:latin typeface="Arial Narrow" pitchFamily="34" charset="0"/>
                        </a:rPr>
                        <a:t>Rumah</a:t>
                      </a:r>
                      <a:r>
                        <a:rPr lang="en-US" sz="1700" b="1" dirty="0" smtClean="0">
                          <a:latin typeface="Arial Narrow" pitchFamily="34" charset="0"/>
                        </a:rPr>
                        <a:t> </a:t>
                      </a:r>
                      <a:r>
                        <a:rPr lang="en-US" sz="1700" b="1" dirty="0" err="1" smtClean="0">
                          <a:latin typeface="Arial Narrow" pitchFamily="34" charset="0"/>
                        </a:rPr>
                        <a:t>Tangga</a:t>
                      </a:r>
                      <a:r>
                        <a:rPr lang="en-US" sz="1700" b="1" dirty="0" smtClean="0">
                          <a:latin typeface="Arial Narrow" pitchFamily="34" charset="0"/>
                        </a:rPr>
                        <a:t> yang </a:t>
                      </a:r>
                      <a:r>
                        <a:rPr lang="en-US" sz="1700" b="1" dirty="0" err="1" smtClean="0">
                          <a:latin typeface="Arial Narrow" pitchFamily="34" charset="0"/>
                        </a:rPr>
                        <a:t>dapat</a:t>
                      </a:r>
                      <a:r>
                        <a:rPr lang="en-US" sz="1700" b="1" dirty="0" smtClean="0">
                          <a:latin typeface="Arial Narrow" pitchFamily="34" charset="0"/>
                        </a:rPr>
                        <a:t> </a:t>
                      </a:r>
                      <a:r>
                        <a:rPr lang="en-US" sz="1700" b="1" dirty="0" err="1" smtClean="0">
                          <a:latin typeface="Arial Narrow" pitchFamily="34" charset="0"/>
                        </a:rPr>
                        <a:t>diupdate</a:t>
                      </a:r>
                      <a:r>
                        <a:rPr lang="en-US" sz="1700" b="1" dirty="0" smtClean="0">
                          <a:latin typeface="Arial Narrow" pitchFamily="34" charset="0"/>
                        </a:rPr>
                        <a:t> (</a:t>
                      </a:r>
                      <a:r>
                        <a:rPr lang="en-US" sz="1700" b="1" dirty="0" err="1" smtClean="0">
                          <a:latin typeface="Arial Narrow" pitchFamily="34" charset="0"/>
                        </a:rPr>
                        <a:t>bersifat</a:t>
                      </a:r>
                      <a:r>
                        <a:rPr lang="en-US" sz="1700" b="1" dirty="0" smtClean="0">
                          <a:latin typeface="Arial Narrow" pitchFamily="34" charset="0"/>
                        </a:rPr>
                        <a:t> </a:t>
                      </a:r>
                      <a:r>
                        <a:rPr lang="en-US" sz="1700" b="1" dirty="0" err="1" smtClean="0">
                          <a:latin typeface="Arial Narrow" pitchFamily="34" charset="0"/>
                        </a:rPr>
                        <a:t>dinamis</a:t>
                      </a:r>
                      <a:r>
                        <a:rPr lang="en-US" sz="1700" b="1" dirty="0" smtClean="0">
                          <a:latin typeface="Arial Narrow" pitchFamily="34" charset="0"/>
                        </a:rPr>
                        <a:t>)</a:t>
                      </a:r>
                    </a:p>
                    <a:p>
                      <a:pPr marL="268288" marR="0" lvl="0" indent="-266700" algn="l" defTabSz="914400" rtl="0" eaLnBrk="1" fontAlgn="auto" latinLnBrk="0" hangingPunct="1">
                        <a:lnSpc>
                          <a:spcPct val="85000"/>
                        </a:lnSpc>
                        <a:spcBef>
                          <a:spcPts val="519"/>
                        </a:spcBef>
                        <a:spcAft>
                          <a:spcPts val="0"/>
                        </a:spcAft>
                        <a:buClrTx/>
                        <a:buSzPct val="90000"/>
                        <a:buFont typeface="Wingdings" pitchFamily="2" charset="2"/>
                        <a:buChar char="v"/>
                        <a:tabLst/>
                        <a:defRPr/>
                      </a:pPr>
                      <a:r>
                        <a:rPr lang="id-ID" sz="1700" b="1" dirty="0" smtClean="0">
                          <a:latin typeface="Arial Narrow" pitchFamily="34" charset="0"/>
                        </a:rPr>
                        <a:t>Memudahkan melakukan monev dan evaluasi </a:t>
                      </a:r>
                      <a:r>
                        <a:rPr lang="en-US" sz="1700" b="1" dirty="0" smtClean="0">
                          <a:latin typeface="Arial Narrow" pitchFamily="34" charset="0"/>
                        </a:rPr>
                        <a:t>program-program </a:t>
                      </a:r>
                      <a:r>
                        <a:rPr lang="en-US" sz="1700" b="1" dirty="0" err="1" smtClean="0">
                          <a:latin typeface="Arial Narrow" pitchFamily="34" charset="0"/>
                        </a:rPr>
                        <a:t>sektor</a:t>
                      </a:r>
                      <a:r>
                        <a:rPr lang="en-US" sz="1700" b="1" dirty="0" smtClean="0">
                          <a:latin typeface="Arial Narrow" pitchFamily="34" charset="0"/>
                        </a:rPr>
                        <a:t> AMPL</a:t>
                      </a:r>
                      <a:endParaRPr lang="id-ID" sz="1700" b="1" dirty="0" smtClean="0">
                        <a:latin typeface="Arial Narrow" pitchFamily="34" charset="0"/>
                      </a:endParaRPr>
                    </a:p>
                    <a:p>
                      <a:pPr marL="268288" lvl="0" indent="-266700">
                        <a:lnSpc>
                          <a:spcPct val="85000"/>
                        </a:lnSpc>
                        <a:spcBef>
                          <a:spcPts val="519"/>
                        </a:spcBef>
                        <a:buSzPct val="90000"/>
                        <a:buFont typeface="Wingdings" pitchFamily="2" charset="2"/>
                        <a:buChar char="v"/>
                      </a:pPr>
                      <a:endParaRPr lang="id-ID" sz="1700" b="1" dirty="0">
                        <a:latin typeface="Arial Narrow" pitchFamily="34" charset="0"/>
                      </a:endParaRPr>
                    </a:p>
                  </a:txBody>
                  <a:tcP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bl>
          </a:graphicData>
        </a:graphic>
      </p:graphicFrame>
      <p:sp>
        <p:nvSpPr>
          <p:cNvPr id="3" name="TextBox 2"/>
          <p:cNvSpPr txBox="1"/>
          <p:nvPr/>
        </p:nvSpPr>
        <p:spPr>
          <a:xfrm>
            <a:off x="285720" y="71414"/>
            <a:ext cx="8358246" cy="866180"/>
          </a:xfrm>
          <a:prstGeom prst="roundRect">
            <a:avLst>
              <a:gd name="adj" fmla="val 19869"/>
            </a:avLst>
          </a:prstGeom>
          <a:solidFill>
            <a:schemeClr val="bg1"/>
          </a:solidFill>
          <a:ln>
            <a:solidFill>
              <a:srgbClr val="000099"/>
            </a:solidFill>
          </a:ln>
        </p:spPr>
        <p:txBody>
          <a:bodyPr wrap="square" rtlCol="0">
            <a:spAutoFit/>
          </a:bodyPr>
          <a:lstStyle/>
          <a:p>
            <a:pPr algn="ctr"/>
            <a:r>
              <a:rPr lang="id-ID" sz="2200" dirty="0" smtClean="0">
                <a:ln>
                  <a:solidFill>
                    <a:sysClr val="windowText" lastClr="000000"/>
                  </a:solidFill>
                </a:ln>
                <a:solidFill>
                  <a:srgbClr val="C00000"/>
                </a:solidFill>
                <a:latin typeface="Arial Black" pitchFamily="34" charset="0"/>
              </a:rPr>
              <a:t>HASIL </a:t>
            </a:r>
            <a:r>
              <a:rPr lang="id-ID" sz="2200" b="1" dirty="0" smtClean="0">
                <a:latin typeface="Arial Narrow" pitchFamily="34" charset="0"/>
              </a:rPr>
              <a:t>PENGELOLAAN DATA AMPL</a:t>
            </a:r>
          </a:p>
          <a:p>
            <a:pPr algn="ctr"/>
            <a:r>
              <a:rPr lang="id-ID" sz="2200" b="1" dirty="0" smtClean="0">
                <a:latin typeface="Arial Narrow" pitchFamily="34" charset="0"/>
              </a:rPr>
              <a:t>DI KAB. PASAMAN, KAB. SIJUNJUNG &amp; KOTA PARIAMAN TAHUN 2014 </a:t>
            </a:r>
            <a:endParaRPr lang="id-ID" sz="2200" b="1" dirty="0">
              <a:latin typeface="Arial Narrow"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42845" y="1142984"/>
          <a:ext cx="8858312" cy="5617464"/>
        </p:xfrm>
        <a:graphic>
          <a:graphicData uri="http://schemas.openxmlformats.org/drawingml/2006/table">
            <a:tbl>
              <a:tblPr firstRow="1" bandRow="1">
                <a:tableStyleId>{21E4AEA4-8DFA-4A89-87EB-49C32662AFE0}</a:tableStyleId>
              </a:tblPr>
              <a:tblGrid>
                <a:gridCol w="3214709"/>
                <a:gridCol w="2827923"/>
                <a:gridCol w="2815680"/>
              </a:tblGrid>
              <a:tr h="285752">
                <a:tc>
                  <a:txBody>
                    <a:bodyPr/>
                    <a:lstStyle/>
                    <a:p>
                      <a:pPr algn="ctr"/>
                      <a:r>
                        <a:rPr lang="id-ID" sz="2000" dirty="0" smtClean="0"/>
                        <a:t>KAB. PASAMAN</a:t>
                      </a:r>
                      <a:endParaRPr lang="id-ID" sz="2000" b="1" dirty="0">
                        <a:solidFill>
                          <a:schemeClr val="tx1"/>
                        </a:solidFill>
                      </a:endParaRPr>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r>
                        <a:rPr lang="id-ID" sz="2000" dirty="0" smtClean="0"/>
                        <a:t>KAB. SIJUNJUNG</a:t>
                      </a:r>
                      <a:endParaRPr lang="id-ID" sz="2000" b="1" dirty="0">
                        <a:solidFill>
                          <a:schemeClr val="tx1"/>
                        </a:solidFill>
                      </a:endParaRPr>
                    </a:p>
                  </a:txBody>
                  <a:tcPr>
                    <a:lnT w="28575" cap="flat" cmpd="sng" algn="ctr">
                      <a:solidFill>
                        <a:schemeClr val="tx1"/>
                      </a:solidFill>
                      <a:prstDash val="solid"/>
                      <a:round/>
                      <a:headEnd type="none" w="med" len="med"/>
                      <a:tailEnd type="none" w="med" len="med"/>
                    </a:lnT>
                  </a:tcPr>
                </a:tc>
                <a:tc>
                  <a:txBody>
                    <a:bodyPr/>
                    <a:lstStyle/>
                    <a:p>
                      <a:pPr algn="ctr"/>
                      <a:r>
                        <a:rPr lang="id-ID" sz="2000" b="1" dirty="0" smtClean="0">
                          <a:solidFill>
                            <a:schemeClr val="bg1"/>
                          </a:solidFill>
                        </a:rPr>
                        <a:t>KOTA</a:t>
                      </a:r>
                      <a:r>
                        <a:rPr lang="id-ID" sz="2000" b="1" baseline="0" dirty="0" smtClean="0">
                          <a:solidFill>
                            <a:schemeClr val="bg1"/>
                          </a:solidFill>
                        </a:rPr>
                        <a:t> PARIAMAN</a:t>
                      </a:r>
                      <a:endParaRPr lang="id-ID" sz="2000" b="1" dirty="0">
                        <a:solidFill>
                          <a:schemeClr val="bg1"/>
                        </a:solidFill>
                      </a:endParaRP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r>
              <a:tr h="633183">
                <a:tc>
                  <a:txBody>
                    <a:bodyPr/>
                    <a:lstStyle/>
                    <a:p>
                      <a:pPr marL="355600" indent="-355600">
                        <a:lnSpc>
                          <a:spcPct val="85000"/>
                        </a:lnSpc>
                        <a:buFont typeface="Wingdings" pitchFamily="2" charset="2"/>
                        <a:buChar char="q"/>
                      </a:pPr>
                      <a:r>
                        <a:rPr lang="en-US" sz="1800" b="1" dirty="0" err="1" smtClean="0">
                          <a:latin typeface="Arial Narrow" pitchFamily="34" charset="0"/>
                        </a:rPr>
                        <a:t>Banyak</a:t>
                      </a:r>
                      <a:r>
                        <a:rPr lang="en-US" sz="1800" b="1" dirty="0" smtClean="0">
                          <a:latin typeface="Arial Narrow" pitchFamily="34" charset="0"/>
                        </a:rPr>
                        <a:t> RT yang </a:t>
                      </a:r>
                      <a:r>
                        <a:rPr lang="en-US" sz="1800" b="1" dirty="0" err="1" smtClean="0">
                          <a:latin typeface="Arial Narrow" pitchFamily="34" charset="0"/>
                        </a:rPr>
                        <a:t>tidak</a:t>
                      </a:r>
                      <a:r>
                        <a:rPr lang="en-US" sz="1800" b="1" dirty="0" smtClean="0">
                          <a:latin typeface="Arial Narrow" pitchFamily="34" charset="0"/>
                        </a:rPr>
                        <a:t> </a:t>
                      </a:r>
                      <a:r>
                        <a:rPr lang="en-US" sz="1800" b="1" dirty="0" err="1" smtClean="0">
                          <a:latin typeface="Arial Narrow" pitchFamily="34" charset="0"/>
                        </a:rPr>
                        <a:t>memiliki</a:t>
                      </a:r>
                      <a:r>
                        <a:rPr lang="en-US" sz="1800" b="1" dirty="0" smtClean="0">
                          <a:latin typeface="Arial Narrow" pitchFamily="34" charset="0"/>
                        </a:rPr>
                        <a:t> </a:t>
                      </a:r>
                      <a:r>
                        <a:rPr lang="en-US" sz="1800" b="1" dirty="0" err="1" smtClean="0">
                          <a:latin typeface="Arial Narrow" pitchFamily="34" charset="0"/>
                        </a:rPr>
                        <a:t>alamat</a:t>
                      </a:r>
                      <a:r>
                        <a:rPr lang="en-US" sz="1800" b="1" dirty="0" smtClean="0">
                          <a:latin typeface="Arial Narrow" pitchFamily="34" charset="0"/>
                        </a:rPr>
                        <a:t> yang </a:t>
                      </a:r>
                      <a:r>
                        <a:rPr lang="en-US" sz="1800" b="1" dirty="0" err="1" smtClean="0">
                          <a:latin typeface="Arial Narrow" pitchFamily="34" charset="0"/>
                        </a:rPr>
                        <a:t>jelas</a:t>
                      </a:r>
                      <a:r>
                        <a:rPr lang="en-US" sz="1800" b="1" dirty="0" smtClean="0">
                          <a:latin typeface="Arial Narrow" pitchFamily="34" charset="0"/>
                        </a:rPr>
                        <a:t> </a:t>
                      </a:r>
                      <a:r>
                        <a:rPr lang="id-ID" sz="1800" b="1" dirty="0" smtClean="0">
                          <a:latin typeface="Arial Narrow" pitchFamily="34" charset="0"/>
                          <a:sym typeface="Wingdings" pitchFamily="2" charset="2"/>
                        </a:rPr>
                        <a:t> </a:t>
                      </a:r>
                      <a:r>
                        <a:rPr lang="en-US" sz="1800" b="1" dirty="0" err="1" smtClean="0">
                          <a:latin typeface="Arial Narrow" pitchFamily="34" charset="0"/>
                        </a:rPr>
                        <a:t>karena</a:t>
                      </a:r>
                      <a:r>
                        <a:rPr lang="en-US" sz="1800" b="1" dirty="0" smtClean="0">
                          <a:latin typeface="Arial Narrow" pitchFamily="34" charset="0"/>
                        </a:rPr>
                        <a:t> </a:t>
                      </a:r>
                      <a:r>
                        <a:rPr lang="en-US" sz="1800" b="1" dirty="0" err="1" smtClean="0">
                          <a:latin typeface="Arial Narrow" pitchFamily="34" charset="0"/>
                        </a:rPr>
                        <a:t>lebih</a:t>
                      </a:r>
                      <a:r>
                        <a:rPr lang="en-US" sz="1800" b="1" dirty="0" smtClean="0">
                          <a:latin typeface="Arial Narrow" pitchFamily="34" charset="0"/>
                        </a:rPr>
                        <a:t> </a:t>
                      </a:r>
                      <a:r>
                        <a:rPr lang="en-US" sz="1800" b="1" dirty="0" err="1" smtClean="0">
                          <a:latin typeface="Arial Narrow" pitchFamily="34" charset="0"/>
                        </a:rPr>
                        <a:t>banyak</a:t>
                      </a:r>
                      <a:r>
                        <a:rPr lang="en-US" sz="1800" b="1" dirty="0" smtClean="0">
                          <a:latin typeface="Arial Narrow" pitchFamily="34" charset="0"/>
                        </a:rPr>
                        <a:t> </a:t>
                      </a:r>
                      <a:r>
                        <a:rPr lang="en-US" sz="1800" b="1" dirty="0" err="1" smtClean="0">
                          <a:latin typeface="Arial Narrow" pitchFamily="34" charset="0"/>
                        </a:rPr>
                        <a:t>menggunakan</a:t>
                      </a:r>
                      <a:r>
                        <a:rPr lang="en-US" sz="1800" b="1" dirty="0" smtClean="0">
                          <a:latin typeface="Arial Narrow" pitchFamily="34" charset="0"/>
                        </a:rPr>
                        <a:t> “</a:t>
                      </a:r>
                      <a:r>
                        <a:rPr lang="en-US" sz="1800" b="1" dirty="0" err="1" smtClean="0">
                          <a:latin typeface="Arial Narrow" pitchFamily="34" charset="0"/>
                        </a:rPr>
                        <a:t>kampung</a:t>
                      </a:r>
                      <a:r>
                        <a:rPr lang="en-US" sz="1800" b="1" dirty="0" smtClean="0">
                          <a:latin typeface="Arial Narrow" pitchFamily="34" charset="0"/>
                        </a:rPr>
                        <a:t>”</a:t>
                      </a:r>
                    </a:p>
                    <a:p>
                      <a:pPr marL="355600" indent="-355600">
                        <a:lnSpc>
                          <a:spcPct val="85000"/>
                        </a:lnSpc>
                        <a:buFont typeface="Wingdings" pitchFamily="2" charset="2"/>
                        <a:buChar char="q"/>
                      </a:pPr>
                      <a:r>
                        <a:rPr lang="en-US" sz="1800" b="1" dirty="0" err="1" smtClean="0">
                          <a:latin typeface="Arial Narrow" pitchFamily="34" charset="0"/>
                        </a:rPr>
                        <a:t>Kecurigaan</a:t>
                      </a:r>
                      <a:r>
                        <a:rPr lang="en-US" sz="1800" b="1" dirty="0" smtClean="0">
                          <a:latin typeface="Arial Narrow" pitchFamily="34" charset="0"/>
                        </a:rPr>
                        <a:t> </a:t>
                      </a:r>
                      <a:r>
                        <a:rPr lang="en-US" sz="1800" b="1" dirty="0" err="1" smtClean="0">
                          <a:latin typeface="Arial Narrow" pitchFamily="34" charset="0"/>
                        </a:rPr>
                        <a:t>penduduk</a:t>
                      </a:r>
                      <a:r>
                        <a:rPr lang="en-US" sz="1800" b="1" dirty="0" smtClean="0">
                          <a:latin typeface="Arial Narrow" pitchFamily="34" charset="0"/>
                        </a:rPr>
                        <a:t> </a:t>
                      </a:r>
                      <a:r>
                        <a:rPr lang="en-US" sz="1800" b="1" dirty="0" err="1" smtClean="0">
                          <a:latin typeface="Arial Narrow" pitchFamily="34" charset="0"/>
                        </a:rPr>
                        <a:t>terhagap</a:t>
                      </a:r>
                      <a:r>
                        <a:rPr lang="en-US" sz="1800" b="1" dirty="0" smtClean="0">
                          <a:latin typeface="Arial Narrow" pitchFamily="34" charset="0"/>
                        </a:rPr>
                        <a:t> </a:t>
                      </a:r>
                      <a:r>
                        <a:rPr lang="en-US" sz="1800" b="1" dirty="0" err="1" smtClean="0">
                          <a:latin typeface="Arial Narrow" pitchFamily="34" charset="0"/>
                        </a:rPr>
                        <a:t>petugas</a:t>
                      </a:r>
                      <a:r>
                        <a:rPr lang="en-US" sz="1800" b="1" dirty="0" smtClean="0">
                          <a:latin typeface="Arial Narrow" pitchFamily="34" charset="0"/>
                        </a:rPr>
                        <a:t> </a:t>
                      </a:r>
                      <a:r>
                        <a:rPr lang="en-US" sz="1800" b="1" dirty="0" err="1" smtClean="0">
                          <a:latin typeface="Arial Narrow" pitchFamily="34" charset="0"/>
                        </a:rPr>
                        <a:t>pendata</a:t>
                      </a:r>
                      <a:r>
                        <a:rPr lang="id-ID" sz="1800" b="1" dirty="0" smtClean="0">
                          <a:latin typeface="Arial Narrow" pitchFamily="34" charset="0"/>
                        </a:rPr>
                        <a:t> </a:t>
                      </a:r>
                      <a:r>
                        <a:rPr lang="id-ID" sz="1800" b="1" dirty="0" smtClean="0">
                          <a:latin typeface="Arial Narrow" pitchFamily="34" charset="0"/>
                          <a:sym typeface="Wingdings" pitchFamily="2" charset="2"/>
                        </a:rPr>
                        <a:t> </a:t>
                      </a:r>
                      <a:r>
                        <a:rPr lang="en-US" sz="1800" b="1" dirty="0" err="1" smtClean="0">
                          <a:latin typeface="Arial Narrow" pitchFamily="34" charset="0"/>
                        </a:rPr>
                        <a:t>disangka</a:t>
                      </a:r>
                      <a:r>
                        <a:rPr lang="en-US" sz="1800" b="1" dirty="0" smtClean="0">
                          <a:latin typeface="Arial Narrow" pitchFamily="34" charset="0"/>
                        </a:rPr>
                        <a:t> </a:t>
                      </a:r>
                      <a:r>
                        <a:rPr lang="en-US" sz="1800" b="1" dirty="0" err="1" smtClean="0">
                          <a:latin typeface="Arial Narrow" pitchFamily="34" charset="0"/>
                        </a:rPr>
                        <a:t>petugas</a:t>
                      </a:r>
                      <a:r>
                        <a:rPr lang="en-US" sz="1800" b="1" dirty="0" smtClean="0">
                          <a:latin typeface="Arial Narrow" pitchFamily="34" charset="0"/>
                        </a:rPr>
                        <a:t> </a:t>
                      </a:r>
                      <a:r>
                        <a:rPr lang="en-US" sz="1800" b="1" dirty="0" err="1" smtClean="0">
                          <a:latin typeface="Arial Narrow" pitchFamily="34" charset="0"/>
                        </a:rPr>
                        <a:t>pajak</a:t>
                      </a:r>
                      <a:r>
                        <a:rPr lang="en-US" sz="1800" b="1" dirty="0" smtClean="0">
                          <a:latin typeface="Arial Narrow" pitchFamily="34" charset="0"/>
                        </a:rPr>
                        <a:t>, </a:t>
                      </a:r>
                      <a:r>
                        <a:rPr lang="en-US" sz="1800" b="1" dirty="0" err="1" smtClean="0">
                          <a:latin typeface="Arial Narrow" pitchFamily="34" charset="0"/>
                        </a:rPr>
                        <a:t>oleh</a:t>
                      </a:r>
                      <a:r>
                        <a:rPr lang="en-US" sz="1800" b="1" dirty="0" smtClean="0">
                          <a:latin typeface="Arial Narrow" pitchFamily="34" charset="0"/>
                        </a:rPr>
                        <a:t> </a:t>
                      </a:r>
                      <a:r>
                        <a:rPr lang="en-US" sz="1800" b="1" dirty="0" err="1" smtClean="0">
                          <a:latin typeface="Arial Narrow" pitchFamily="34" charset="0"/>
                        </a:rPr>
                        <a:t>karena</a:t>
                      </a:r>
                      <a:r>
                        <a:rPr lang="en-US" sz="1800" b="1" dirty="0" smtClean="0">
                          <a:latin typeface="Arial Narrow" pitchFamily="34" charset="0"/>
                        </a:rPr>
                        <a:t> </a:t>
                      </a:r>
                      <a:r>
                        <a:rPr lang="en-US" sz="1800" b="1" dirty="0" err="1" smtClean="0">
                          <a:latin typeface="Arial Narrow" pitchFamily="34" charset="0"/>
                        </a:rPr>
                        <a:t>itu</a:t>
                      </a:r>
                      <a:r>
                        <a:rPr lang="en-US" sz="1800" b="1" dirty="0" smtClean="0">
                          <a:latin typeface="Arial Narrow" pitchFamily="34" charset="0"/>
                        </a:rPr>
                        <a:t> </a:t>
                      </a:r>
                      <a:r>
                        <a:rPr lang="en-US" sz="1800" b="1" dirty="0" err="1" smtClean="0">
                          <a:latin typeface="Arial Narrow" pitchFamily="34" charset="0"/>
                        </a:rPr>
                        <a:t>petugas</a:t>
                      </a:r>
                      <a:r>
                        <a:rPr lang="en-US" sz="1800" b="1" dirty="0" smtClean="0">
                          <a:latin typeface="Arial Narrow" pitchFamily="34" charset="0"/>
                        </a:rPr>
                        <a:t> </a:t>
                      </a:r>
                      <a:r>
                        <a:rPr lang="en-US" sz="1800" b="1" dirty="0" err="1" smtClean="0">
                          <a:latin typeface="Arial Narrow" pitchFamily="34" charset="0"/>
                        </a:rPr>
                        <a:t>menggunakan</a:t>
                      </a:r>
                      <a:r>
                        <a:rPr lang="id-ID" sz="1800" b="1" baseline="0" dirty="0" smtClean="0">
                          <a:latin typeface="Arial Narrow" pitchFamily="34" charset="0"/>
                        </a:rPr>
                        <a:t> </a:t>
                      </a:r>
                      <a:r>
                        <a:rPr lang="en-US" sz="1800" b="1" dirty="0" err="1" smtClean="0">
                          <a:latin typeface="Arial Narrow" pitchFamily="34" charset="0"/>
                        </a:rPr>
                        <a:t>seragam</a:t>
                      </a:r>
                      <a:r>
                        <a:rPr lang="en-US" sz="1800" b="1" dirty="0" smtClean="0">
                          <a:latin typeface="Arial Narrow" pitchFamily="34" charset="0"/>
                        </a:rPr>
                        <a:t> </a:t>
                      </a:r>
                      <a:r>
                        <a:rPr lang="en-US" sz="1800" b="1" dirty="0" err="1" smtClean="0">
                          <a:latin typeface="Arial Narrow" pitchFamily="34" charset="0"/>
                        </a:rPr>
                        <a:t>khusus</a:t>
                      </a:r>
                      <a:endParaRPr lang="en-US" sz="1800" b="1" dirty="0" smtClean="0">
                        <a:latin typeface="Arial Narrow" pitchFamily="34" charset="0"/>
                      </a:endParaRPr>
                    </a:p>
                    <a:p>
                      <a:pPr marL="355600" indent="-355600">
                        <a:lnSpc>
                          <a:spcPct val="85000"/>
                        </a:lnSpc>
                        <a:buFont typeface="Wingdings" pitchFamily="2" charset="2"/>
                        <a:buChar char="q"/>
                      </a:pPr>
                      <a:r>
                        <a:rPr lang="en-US" sz="1800" b="1" dirty="0" err="1" smtClean="0">
                          <a:latin typeface="Arial Narrow" pitchFamily="34" charset="0"/>
                        </a:rPr>
                        <a:t>Pemahaman</a:t>
                      </a:r>
                      <a:r>
                        <a:rPr lang="en-US" sz="1800" b="1" dirty="0" smtClean="0">
                          <a:latin typeface="Arial Narrow" pitchFamily="34" charset="0"/>
                        </a:rPr>
                        <a:t> enumerator </a:t>
                      </a:r>
                      <a:r>
                        <a:rPr lang="en-US" sz="1800" b="1" dirty="0" err="1" smtClean="0">
                          <a:latin typeface="Arial Narrow" pitchFamily="34" charset="0"/>
                        </a:rPr>
                        <a:t>terhadap</a:t>
                      </a:r>
                      <a:r>
                        <a:rPr lang="en-US" sz="1800" b="1" dirty="0" smtClean="0">
                          <a:latin typeface="Arial Narrow" pitchFamily="34" charset="0"/>
                        </a:rPr>
                        <a:t> </a:t>
                      </a:r>
                      <a:r>
                        <a:rPr lang="en-US" sz="1800" b="1" dirty="0" err="1" smtClean="0">
                          <a:latin typeface="Arial Narrow" pitchFamily="34" charset="0"/>
                        </a:rPr>
                        <a:t>substansi</a:t>
                      </a:r>
                      <a:r>
                        <a:rPr lang="en-US" sz="1800" b="1" dirty="0" smtClean="0">
                          <a:latin typeface="Arial Narrow" pitchFamily="34" charset="0"/>
                        </a:rPr>
                        <a:t> questioner</a:t>
                      </a:r>
                      <a:r>
                        <a:rPr lang="id-ID" sz="1800" b="1" dirty="0" smtClean="0">
                          <a:latin typeface="Arial Narrow" pitchFamily="34" charset="0"/>
                        </a:rPr>
                        <a:t> </a:t>
                      </a:r>
                      <a:r>
                        <a:rPr lang="id-ID" sz="1800" b="1" dirty="0" smtClean="0">
                          <a:latin typeface="Arial Narrow" pitchFamily="34" charset="0"/>
                          <a:sym typeface="Wingdings" pitchFamily="2" charset="2"/>
                        </a:rPr>
                        <a:t> </a:t>
                      </a:r>
                      <a:r>
                        <a:rPr lang="en-US" sz="1800" b="1" dirty="0" err="1" smtClean="0">
                          <a:latin typeface="Arial Narrow" pitchFamily="34" charset="0"/>
                        </a:rPr>
                        <a:t>Perlu</a:t>
                      </a:r>
                      <a:r>
                        <a:rPr lang="en-US" sz="1800" b="1" dirty="0" smtClean="0">
                          <a:latin typeface="Arial Narrow" pitchFamily="34" charset="0"/>
                        </a:rPr>
                        <a:t> </a:t>
                      </a:r>
                      <a:r>
                        <a:rPr lang="en-US" sz="1800" b="1" dirty="0" err="1" smtClean="0">
                          <a:latin typeface="Arial Narrow" pitchFamily="34" charset="0"/>
                        </a:rPr>
                        <a:t>pembekalan</a:t>
                      </a:r>
                      <a:r>
                        <a:rPr lang="en-US" sz="1800" b="1" dirty="0" smtClean="0">
                          <a:latin typeface="Arial Narrow" pitchFamily="34" charset="0"/>
                        </a:rPr>
                        <a:t> </a:t>
                      </a:r>
                      <a:r>
                        <a:rPr lang="en-US" sz="1800" b="1" dirty="0" err="1" smtClean="0">
                          <a:latin typeface="Arial Narrow" pitchFamily="34" charset="0"/>
                        </a:rPr>
                        <a:t>secara</a:t>
                      </a:r>
                      <a:r>
                        <a:rPr lang="en-US" sz="1800" b="1" dirty="0" smtClean="0">
                          <a:latin typeface="Arial Narrow" pitchFamily="34" charset="0"/>
                        </a:rPr>
                        <a:t> </a:t>
                      </a:r>
                      <a:r>
                        <a:rPr lang="en-US" sz="1800" b="1" dirty="0" err="1" smtClean="0">
                          <a:latin typeface="Arial Narrow" pitchFamily="34" charset="0"/>
                        </a:rPr>
                        <a:t>intensif</a:t>
                      </a:r>
                      <a:endParaRPr lang="en-US" sz="1800" b="1" dirty="0" smtClean="0">
                        <a:latin typeface="Arial Narrow" pitchFamily="34" charset="0"/>
                      </a:endParaRPr>
                    </a:p>
                    <a:p>
                      <a:pPr marL="355600" indent="-355600">
                        <a:lnSpc>
                          <a:spcPct val="85000"/>
                        </a:lnSpc>
                        <a:buFont typeface="Wingdings" pitchFamily="2" charset="2"/>
                        <a:buChar char="q"/>
                      </a:pPr>
                      <a:r>
                        <a:rPr lang="en-US" sz="1800" b="1" dirty="0" smtClean="0">
                          <a:latin typeface="Arial Narrow" pitchFamily="34" charset="0"/>
                        </a:rPr>
                        <a:t>Geo tagging : </a:t>
                      </a:r>
                      <a:r>
                        <a:rPr lang="en-US" sz="1800" b="1" dirty="0" err="1" smtClean="0">
                          <a:latin typeface="Arial Narrow" pitchFamily="34" charset="0"/>
                        </a:rPr>
                        <a:t>Koneksi</a:t>
                      </a:r>
                      <a:r>
                        <a:rPr lang="en-US" sz="1800" b="1" dirty="0" smtClean="0">
                          <a:latin typeface="Arial Narrow" pitchFamily="34" charset="0"/>
                        </a:rPr>
                        <a:t> internet yang </a:t>
                      </a:r>
                      <a:r>
                        <a:rPr lang="en-US" sz="1800" b="1" dirty="0" err="1" smtClean="0">
                          <a:latin typeface="Arial Narrow" pitchFamily="34" charset="0"/>
                        </a:rPr>
                        <a:t>kurang</a:t>
                      </a:r>
                      <a:r>
                        <a:rPr lang="en-US" sz="1800" b="1" dirty="0" smtClean="0">
                          <a:latin typeface="Arial Narrow" pitchFamily="34" charset="0"/>
                        </a:rPr>
                        <a:t> </a:t>
                      </a:r>
                      <a:r>
                        <a:rPr lang="en-US" sz="1800" b="1" dirty="0" err="1" smtClean="0">
                          <a:latin typeface="Arial Narrow" pitchFamily="34" charset="0"/>
                        </a:rPr>
                        <a:t>baik</a:t>
                      </a:r>
                      <a:r>
                        <a:rPr lang="en-US" sz="1800" b="1" dirty="0" smtClean="0">
                          <a:latin typeface="Arial Narrow" pitchFamily="34" charset="0"/>
                        </a:rPr>
                        <a:t> </a:t>
                      </a:r>
                      <a:r>
                        <a:rPr lang="en-US" sz="1800" b="1" dirty="0" err="1" smtClean="0">
                          <a:latin typeface="Arial Narrow" pitchFamily="34" charset="0"/>
                        </a:rPr>
                        <a:t>sehingga</a:t>
                      </a:r>
                      <a:r>
                        <a:rPr lang="en-US" sz="1800" b="1" dirty="0" smtClean="0">
                          <a:latin typeface="Arial Narrow" pitchFamily="34" charset="0"/>
                        </a:rPr>
                        <a:t> </a:t>
                      </a:r>
                      <a:r>
                        <a:rPr lang="en-US" sz="1800" b="1" dirty="0" err="1" smtClean="0">
                          <a:latin typeface="Arial Narrow" pitchFamily="34" charset="0"/>
                        </a:rPr>
                        <a:t>koordinat</a:t>
                      </a:r>
                      <a:r>
                        <a:rPr lang="en-US" sz="1800" b="1" dirty="0" smtClean="0">
                          <a:latin typeface="Arial Narrow" pitchFamily="34" charset="0"/>
                        </a:rPr>
                        <a:t> </a:t>
                      </a:r>
                      <a:r>
                        <a:rPr lang="en-US" sz="1800" b="1" dirty="0" err="1" smtClean="0">
                          <a:latin typeface="Arial Narrow" pitchFamily="34" charset="0"/>
                        </a:rPr>
                        <a:t>seringkali</a:t>
                      </a:r>
                      <a:r>
                        <a:rPr lang="en-US" sz="1800" b="1" dirty="0" smtClean="0">
                          <a:latin typeface="Arial Narrow" pitchFamily="34" charset="0"/>
                        </a:rPr>
                        <a:t> </a:t>
                      </a:r>
                      <a:r>
                        <a:rPr lang="en-US" sz="1800" b="1" dirty="0" err="1" smtClean="0">
                          <a:latin typeface="Arial Narrow" pitchFamily="34" charset="0"/>
                        </a:rPr>
                        <a:t>tidak</a:t>
                      </a:r>
                      <a:r>
                        <a:rPr lang="en-US" sz="1800" b="1" dirty="0" smtClean="0">
                          <a:latin typeface="Arial Narrow" pitchFamily="34" charset="0"/>
                        </a:rPr>
                        <a:t> “</a:t>
                      </a:r>
                      <a:r>
                        <a:rPr lang="en-US" sz="1800" b="1" dirty="0" err="1" smtClean="0">
                          <a:latin typeface="Arial Narrow" pitchFamily="34" charset="0"/>
                        </a:rPr>
                        <a:t>terkunci</a:t>
                      </a:r>
                      <a:r>
                        <a:rPr lang="en-US" sz="1800" b="1" dirty="0" smtClean="0">
                          <a:latin typeface="Arial Narrow" pitchFamily="34" charset="0"/>
                        </a:rPr>
                        <a:t>”</a:t>
                      </a:r>
                    </a:p>
                    <a:p>
                      <a:pPr marL="355600" indent="-355600">
                        <a:lnSpc>
                          <a:spcPct val="85000"/>
                        </a:lnSpc>
                        <a:buFont typeface="Wingdings" pitchFamily="2" charset="2"/>
                        <a:buChar char="q"/>
                      </a:pPr>
                      <a:r>
                        <a:rPr lang="en-US" sz="1800" b="1" dirty="0" err="1" smtClean="0">
                          <a:latin typeface="Arial Narrow" pitchFamily="34" charset="0"/>
                        </a:rPr>
                        <a:t>Keterbatasan</a:t>
                      </a:r>
                      <a:r>
                        <a:rPr lang="en-US" sz="1800" b="1" dirty="0" smtClean="0">
                          <a:latin typeface="Arial Narrow" pitchFamily="34" charset="0"/>
                        </a:rPr>
                        <a:t> </a:t>
                      </a:r>
                      <a:r>
                        <a:rPr lang="en-US" sz="1800" b="1" dirty="0" err="1" smtClean="0">
                          <a:latin typeface="Arial Narrow" pitchFamily="34" charset="0"/>
                        </a:rPr>
                        <a:t>alat</a:t>
                      </a:r>
                      <a:r>
                        <a:rPr lang="en-US" sz="1800" b="1" dirty="0" smtClean="0">
                          <a:latin typeface="Arial Narrow" pitchFamily="34" charset="0"/>
                        </a:rPr>
                        <a:t>/device </a:t>
                      </a:r>
                      <a:r>
                        <a:rPr lang="en-US" sz="1800" b="1" dirty="0" err="1" smtClean="0">
                          <a:latin typeface="Arial Narrow" pitchFamily="34" charset="0"/>
                        </a:rPr>
                        <a:t>untuk</a:t>
                      </a:r>
                      <a:r>
                        <a:rPr lang="en-US" sz="1800" b="1" dirty="0" smtClean="0">
                          <a:latin typeface="Arial Narrow" pitchFamily="34" charset="0"/>
                        </a:rPr>
                        <a:t> geo tagging</a:t>
                      </a:r>
                    </a:p>
                    <a:p>
                      <a:pPr marL="355600" indent="-355600">
                        <a:lnSpc>
                          <a:spcPct val="85000"/>
                        </a:lnSpc>
                        <a:buFont typeface="Wingdings" pitchFamily="2" charset="2"/>
                        <a:buChar char="q"/>
                      </a:pPr>
                      <a:r>
                        <a:rPr lang="en-US" sz="1800" b="1" dirty="0" err="1" smtClean="0">
                          <a:latin typeface="Arial Narrow" pitchFamily="34" charset="0"/>
                        </a:rPr>
                        <a:t>Belum</a:t>
                      </a:r>
                      <a:r>
                        <a:rPr lang="en-US" sz="1800" b="1" dirty="0" smtClean="0">
                          <a:latin typeface="Arial Narrow" pitchFamily="34" charset="0"/>
                        </a:rPr>
                        <a:t> </a:t>
                      </a:r>
                      <a:r>
                        <a:rPr lang="en-US" sz="1800" b="1" dirty="0" err="1" smtClean="0">
                          <a:latin typeface="Arial Narrow" pitchFamily="34" charset="0"/>
                        </a:rPr>
                        <a:t>finalnya</a:t>
                      </a:r>
                      <a:r>
                        <a:rPr lang="en-US" sz="1800" b="1" dirty="0" smtClean="0">
                          <a:latin typeface="Arial Narrow" pitchFamily="34" charset="0"/>
                        </a:rPr>
                        <a:t> </a:t>
                      </a:r>
                      <a:r>
                        <a:rPr lang="en-US" sz="1800" b="1" dirty="0" err="1" smtClean="0">
                          <a:latin typeface="Arial Narrow" pitchFamily="34" charset="0"/>
                        </a:rPr>
                        <a:t>aplikasi</a:t>
                      </a:r>
                      <a:r>
                        <a:rPr lang="en-US" sz="1800" b="1" dirty="0" smtClean="0">
                          <a:latin typeface="Arial Narrow" pitchFamily="34" charset="0"/>
                        </a:rPr>
                        <a:t> yang </a:t>
                      </a:r>
                      <a:r>
                        <a:rPr lang="en-US" sz="1800" b="1" dirty="0" err="1" smtClean="0">
                          <a:latin typeface="Arial Narrow" pitchFamily="34" charset="0"/>
                        </a:rPr>
                        <a:t>akan</a:t>
                      </a:r>
                      <a:r>
                        <a:rPr lang="en-US" sz="1800" b="1" dirty="0" smtClean="0">
                          <a:latin typeface="Arial Narrow" pitchFamily="34" charset="0"/>
                        </a:rPr>
                        <a:t> </a:t>
                      </a:r>
                      <a:r>
                        <a:rPr lang="en-US" sz="1800" b="1" dirty="0" err="1" smtClean="0">
                          <a:latin typeface="Arial Narrow" pitchFamily="34" charset="0"/>
                        </a:rPr>
                        <a:t>dipakai</a:t>
                      </a:r>
                      <a:endParaRPr lang="en-US" sz="1800" b="1" dirty="0" smtClean="0">
                        <a:latin typeface="Arial Narrow" pitchFamily="34" charset="0"/>
                      </a:endParaRPr>
                    </a:p>
                  </a:txBody>
                  <a:tcP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marL="274638" lvl="0" indent="-274638">
                        <a:lnSpc>
                          <a:spcPct val="85000"/>
                        </a:lnSpc>
                        <a:spcBef>
                          <a:spcPts val="519"/>
                        </a:spcBef>
                        <a:buClrTx/>
                        <a:buSzPct val="90000"/>
                        <a:buFont typeface="Wingdings" pitchFamily="2" charset="2"/>
                        <a:buChar char="q"/>
                      </a:pPr>
                      <a:r>
                        <a:rPr lang="en-US" sz="1800" b="1" dirty="0" err="1" smtClean="0">
                          <a:latin typeface="Arial Narrow" pitchFamily="34" charset="0"/>
                          <a:ea typeface="Arial Unicode MS" pitchFamily="1"/>
                          <a:cs typeface="Arial Unicode MS" pitchFamily="32"/>
                        </a:rPr>
                        <a:t>Banyak</a:t>
                      </a:r>
                      <a:r>
                        <a:rPr lang="en-US" sz="1800" b="1" dirty="0" smtClean="0">
                          <a:latin typeface="Arial Narrow" pitchFamily="34" charset="0"/>
                          <a:ea typeface="Arial Unicode MS" pitchFamily="1"/>
                          <a:cs typeface="Arial Unicode MS" pitchFamily="32"/>
                        </a:rPr>
                        <a:t> </a:t>
                      </a:r>
                      <a:r>
                        <a:rPr lang="en-US" sz="1800" b="1" dirty="0" err="1" smtClean="0">
                          <a:latin typeface="Arial Narrow" pitchFamily="34" charset="0"/>
                          <a:ea typeface="Arial Unicode MS" pitchFamily="1"/>
                          <a:cs typeface="Arial Unicode MS" pitchFamily="32"/>
                        </a:rPr>
                        <a:t>lokasi</a:t>
                      </a:r>
                      <a:r>
                        <a:rPr lang="en-US" sz="1800" b="1" dirty="0" smtClean="0">
                          <a:latin typeface="Arial Narrow" pitchFamily="34" charset="0"/>
                          <a:ea typeface="Arial Unicode MS" pitchFamily="1"/>
                          <a:cs typeface="Arial Unicode MS" pitchFamily="32"/>
                        </a:rPr>
                        <a:t> yang </a:t>
                      </a:r>
                      <a:r>
                        <a:rPr lang="en-US" sz="1800" b="1" dirty="0" err="1" smtClean="0">
                          <a:latin typeface="Arial Narrow" pitchFamily="34" charset="0"/>
                          <a:ea typeface="Arial Unicode MS" pitchFamily="1"/>
                          <a:cs typeface="Arial Unicode MS" pitchFamily="32"/>
                        </a:rPr>
                        <a:t>tidak</a:t>
                      </a:r>
                      <a:r>
                        <a:rPr lang="en-US" sz="1800" b="1" dirty="0" smtClean="0">
                          <a:latin typeface="Arial Narrow" pitchFamily="34" charset="0"/>
                          <a:ea typeface="Arial Unicode MS" pitchFamily="1"/>
                          <a:cs typeface="Arial Unicode MS" pitchFamily="32"/>
                        </a:rPr>
                        <a:t> </a:t>
                      </a:r>
                      <a:r>
                        <a:rPr lang="en-US" sz="1800" b="1" dirty="0" err="1" smtClean="0">
                          <a:latin typeface="Arial Narrow" pitchFamily="34" charset="0"/>
                          <a:ea typeface="Arial Unicode MS" pitchFamily="1"/>
                          <a:cs typeface="Arial Unicode MS" pitchFamily="32"/>
                        </a:rPr>
                        <a:t>memiliki</a:t>
                      </a:r>
                      <a:r>
                        <a:rPr lang="en-US" sz="1800" b="1" dirty="0" smtClean="0">
                          <a:latin typeface="Arial Narrow" pitchFamily="34" charset="0"/>
                          <a:ea typeface="Arial Unicode MS" pitchFamily="1"/>
                          <a:cs typeface="Arial Unicode MS" pitchFamily="32"/>
                        </a:rPr>
                        <a:t> </a:t>
                      </a:r>
                      <a:r>
                        <a:rPr lang="en-US" sz="1800" b="1" dirty="0" err="1" smtClean="0">
                          <a:latin typeface="Arial Narrow" pitchFamily="34" charset="0"/>
                          <a:ea typeface="Arial Unicode MS" pitchFamily="1"/>
                          <a:cs typeface="Arial Unicode MS" pitchFamily="32"/>
                        </a:rPr>
                        <a:t>alamat</a:t>
                      </a:r>
                      <a:r>
                        <a:rPr lang="en-US" sz="1800" b="1" dirty="0" smtClean="0">
                          <a:latin typeface="Arial Narrow" pitchFamily="34" charset="0"/>
                          <a:ea typeface="Arial Unicode MS" pitchFamily="1"/>
                          <a:cs typeface="Arial Unicode MS" pitchFamily="32"/>
                        </a:rPr>
                        <a:t> </a:t>
                      </a:r>
                      <a:r>
                        <a:rPr lang="en-US" sz="1800" b="1" dirty="0" err="1" smtClean="0">
                          <a:latin typeface="Arial Narrow" pitchFamily="34" charset="0"/>
                          <a:ea typeface="Arial Unicode MS" pitchFamily="1"/>
                          <a:cs typeface="Arial Unicode MS" pitchFamily="32"/>
                        </a:rPr>
                        <a:t>jelas</a:t>
                      </a:r>
                      <a:endParaRPr lang="en-US" sz="1800" b="1" dirty="0" smtClean="0">
                        <a:latin typeface="Arial Narrow" pitchFamily="34" charset="0"/>
                        <a:ea typeface="Arial Unicode MS" pitchFamily="1"/>
                        <a:cs typeface="Arial Unicode MS" pitchFamily="32"/>
                      </a:endParaRPr>
                    </a:p>
                    <a:p>
                      <a:pPr marL="274638" lvl="0" indent="-274638">
                        <a:lnSpc>
                          <a:spcPct val="85000"/>
                        </a:lnSpc>
                        <a:spcBef>
                          <a:spcPts val="519"/>
                        </a:spcBef>
                        <a:buClrTx/>
                        <a:buSzPct val="90000"/>
                        <a:buFont typeface="Wingdings" pitchFamily="2" charset="2"/>
                        <a:buChar char="q"/>
                      </a:pPr>
                      <a:r>
                        <a:rPr lang="en-US" sz="1800" b="1" dirty="0" err="1" smtClean="0">
                          <a:latin typeface="Arial Narrow" pitchFamily="34" charset="0"/>
                          <a:ea typeface="Arial Unicode MS" pitchFamily="1"/>
                          <a:cs typeface="Arial Unicode MS" pitchFamily="32"/>
                        </a:rPr>
                        <a:t>Jadwal</a:t>
                      </a:r>
                      <a:r>
                        <a:rPr lang="en-US" sz="1800" b="1" dirty="0" smtClean="0">
                          <a:latin typeface="Arial Narrow" pitchFamily="34" charset="0"/>
                          <a:ea typeface="Arial Unicode MS" pitchFamily="1"/>
                          <a:cs typeface="Arial Unicode MS" pitchFamily="32"/>
                        </a:rPr>
                        <a:t> </a:t>
                      </a:r>
                      <a:r>
                        <a:rPr lang="en-US" sz="1800" b="1" dirty="0" err="1" smtClean="0">
                          <a:latin typeface="Arial Narrow" pitchFamily="34" charset="0"/>
                          <a:ea typeface="Arial Unicode MS" pitchFamily="1"/>
                          <a:cs typeface="Arial Unicode MS" pitchFamily="32"/>
                        </a:rPr>
                        <a:t>terganggu</a:t>
                      </a:r>
                      <a:r>
                        <a:rPr lang="en-US" sz="1800" b="1" dirty="0" smtClean="0">
                          <a:latin typeface="Arial Narrow" pitchFamily="34" charset="0"/>
                          <a:ea typeface="Arial Unicode MS" pitchFamily="1"/>
                          <a:cs typeface="Arial Unicode MS" pitchFamily="32"/>
                        </a:rPr>
                        <a:t> </a:t>
                      </a:r>
                      <a:r>
                        <a:rPr lang="en-US" sz="1800" b="1" dirty="0" err="1" smtClean="0">
                          <a:latin typeface="Arial Narrow" pitchFamily="34" charset="0"/>
                          <a:ea typeface="Arial Unicode MS" pitchFamily="1"/>
                          <a:cs typeface="Arial Unicode MS" pitchFamily="32"/>
                        </a:rPr>
                        <a:t>karena</a:t>
                      </a:r>
                      <a:r>
                        <a:rPr lang="en-US" sz="1800" b="1" dirty="0" smtClean="0">
                          <a:latin typeface="Arial Narrow" pitchFamily="34" charset="0"/>
                          <a:ea typeface="Arial Unicode MS" pitchFamily="1"/>
                          <a:cs typeface="Arial Unicode MS" pitchFamily="32"/>
                        </a:rPr>
                        <a:t> </a:t>
                      </a:r>
                      <a:r>
                        <a:rPr lang="en-US" sz="1800" b="1" dirty="0" err="1" smtClean="0">
                          <a:latin typeface="Arial Narrow" pitchFamily="34" charset="0"/>
                          <a:ea typeface="Arial Unicode MS" pitchFamily="1"/>
                          <a:cs typeface="Arial Unicode MS" pitchFamily="32"/>
                        </a:rPr>
                        <a:t>terlambatnya</a:t>
                      </a:r>
                      <a:r>
                        <a:rPr lang="en-US" sz="1800" b="1" dirty="0" smtClean="0">
                          <a:latin typeface="Arial Narrow" pitchFamily="34" charset="0"/>
                          <a:ea typeface="Arial Unicode MS" pitchFamily="1"/>
                          <a:cs typeface="Arial Unicode MS" pitchFamily="32"/>
                        </a:rPr>
                        <a:t> </a:t>
                      </a:r>
                      <a:r>
                        <a:rPr lang="en-US" sz="1800" b="1" dirty="0" err="1" smtClean="0">
                          <a:latin typeface="Arial Narrow" pitchFamily="34" charset="0"/>
                          <a:ea typeface="Arial Unicode MS" pitchFamily="1"/>
                          <a:cs typeface="Arial Unicode MS" pitchFamily="32"/>
                        </a:rPr>
                        <a:t>pencairan</a:t>
                      </a:r>
                      <a:r>
                        <a:rPr lang="en-US" sz="1800" b="1" dirty="0" smtClean="0">
                          <a:latin typeface="Arial Narrow" pitchFamily="34" charset="0"/>
                          <a:ea typeface="Arial Unicode MS" pitchFamily="1"/>
                          <a:cs typeface="Arial Unicode MS" pitchFamily="32"/>
                        </a:rPr>
                        <a:t> </a:t>
                      </a:r>
                      <a:r>
                        <a:rPr lang="en-US" sz="1800" b="1" dirty="0" err="1" smtClean="0">
                          <a:latin typeface="Arial Narrow" pitchFamily="34" charset="0"/>
                          <a:ea typeface="Arial Unicode MS" pitchFamily="1"/>
                          <a:cs typeface="Arial Unicode MS" pitchFamily="32"/>
                        </a:rPr>
                        <a:t>dana</a:t>
                      </a:r>
                      <a:endParaRPr lang="en-US" sz="1800" b="1" dirty="0" smtClean="0">
                        <a:latin typeface="Arial Narrow" pitchFamily="34" charset="0"/>
                        <a:ea typeface="Arial Unicode MS" pitchFamily="1"/>
                        <a:cs typeface="Arial Unicode MS" pitchFamily="32"/>
                      </a:endParaRPr>
                    </a:p>
                    <a:p>
                      <a:pPr marL="274638" lvl="0" indent="-274638">
                        <a:lnSpc>
                          <a:spcPct val="85000"/>
                        </a:lnSpc>
                        <a:spcBef>
                          <a:spcPts val="519"/>
                        </a:spcBef>
                        <a:buClrTx/>
                        <a:buSzPct val="90000"/>
                        <a:buFont typeface="Wingdings" pitchFamily="2" charset="2"/>
                        <a:buChar char="q"/>
                      </a:pPr>
                      <a:r>
                        <a:rPr lang="en-US" sz="1800" b="1" dirty="0" err="1" smtClean="0">
                          <a:latin typeface="Arial Narrow" pitchFamily="34" charset="0"/>
                          <a:ea typeface="Arial Unicode MS" pitchFamily="1"/>
                          <a:cs typeface="Arial Unicode MS" pitchFamily="32"/>
                        </a:rPr>
                        <a:t>Pemahaman</a:t>
                      </a:r>
                      <a:r>
                        <a:rPr lang="en-US" sz="1800" b="1" dirty="0" smtClean="0">
                          <a:latin typeface="Arial Narrow" pitchFamily="34" charset="0"/>
                          <a:ea typeface="Arial Unicode MS" pitchFamily="1"/>
                          <a:cs typeface="Arial Unicode MS" pitchFamily="32"/>
                        </a:rPr>
                        <a:t> enumerator </a:t>
                      </a:r>
                      <a:r>
                        <a:rPr lang="en-US" sz="1800" b="1" dirty="0" err="1" smtClean="0">
                          <a:latin typeface="Arial Narrow" pitchFamily="34" charset="0"/>
                          <a:ea typeface="Arial Unicode MS" pitchFamily="1"/>
                          <a:cs typeface="Arial Unicode MS" pitchFamily="32"/>
                        </a:rPr>
                        <a:t>terhadap</a:t>
                      </a:r>
                      <a:r>
                        <a:rPr lang="en-US" sz="1800" b="1" dirty="0" smtClean="0">
                          <a:latin typeface="Arial Narrow" pitchFamily="34" charset="0"/>
                          <a:ea typeface="Arial Unicode MS" pitchFamily="1"/>
                          <a:cs typeface="Arial Unicode MS" pitchFamily="32"/>
                        </a:rPr>
                        <a:t> </a:t>
                      </a:r>
                      <a:r>
                        <a:rPr lang="en-US" sz="1800" b="1" dirty="0" err="1" smtClean="0">
                          <a:latin typeface="Arial Narrow" pitchFamily="34" charset="0"/>
                          <a:ea typeface="Arial Unicode MS" pitchFamily="1"/>
                          <a:cs typeface="Arial Unicode MS" pitchFamily="32"/>
                        </a:rPr>
                        <a:t>substansi</a:t>
                      </a:r>
                      <a:r>
                        <a:rPr lang="en-US" sz="1800" b="1" dirty="0" smtClean="0">
                          <a:latin typeface="Arial Narrow" pitchFamily="34" charset="0"/>
                          <a:ea typeface="Arial Unicode MS" pitchFamily="1"/>
                          <a:cs typeface="Arial Unicode MS" pitchFamily="32"/>
                        </a:rPr>
                        <a:t> </a:t>
                      </a:r>
                      <a:r>
                        <a:rPr lang="en-US" sz="1800" b="1" dirty="0" err="1" smtClean="0">
                          <a:latin typeface="Arial Narrow" pitchFamily="34" charset="0"/>
                          <a:ea typeface="Arial Unicode MS" pitchFamily="1"/>
                          <a:cs typeface="Arial Unicode MS" pitchFamily="32"/>
                        </a:rPr>
                        <a:t>kuesioner</a:t>
                      </a:r>
                      <a:endParaRPr lang="en-US" sz="1800" b="1" dirty="0" smtClean="0">
                        <a:latin typeface="Arial Narrow" pitchFamily="34" charset="0"/>
                        <a:ea typeface="Arial Unicode MS" pitchFamily="1"/>
                        <a:cs typeface="Arial Unicode MS" pitchFamily="32"/>
                      </a:endParaRPr>
                    </a:p>
                    <a:p>
                      <a:pPr marL="274638" lvl="0" indent="-274638">
                        <a:lnSpc>
                          <a:spcPct val="85000"/>
                        </a:lnSpc>
                        <a:spcBef>
                          <a:spcPts val="519"/>
                        </a:spcBef>
                        <a:buClrTx/>
                        <a:buSzPct val="90000"/>
                        <a:buFont typeface="Wingdings" pitchFamily="2" charset="2"/>
                        <a:buChar char="q"/>
                      </a:pPr>
                      <a:r>
                        <a:rPr lang="en-US" sz="1800" b="1" dirty="0" smtClean="0">
                          <a:latin typeface="Arial Narrow" pitchFamily="34" charset="0"/>
                          <a:ea typeface="Arial Unicode MS" pitchFamily="1"/>
                          <a:cs typeface="Arial Unicode MS" pitchFamily="32"/>
                        </a:rPr>
                        <a:t>Geo-tagging: </a:t>
                      </a:r>
                      <a:r>
                        <a:rPr lang="en-US" sz="1800" b="1" dirty="0" err="1" smtClean="0">
                          <a:latin typeface="Arial Narrow" pitchFamily="34" charset="0"/>
                          <a:ea typeface="Arial Unicode MS" pitchFamily="1"/>
                          <a:cs typeface="Arial Unicode MS" pitchFamily="32"/>
                        </a:rPr>
                        <a:t>koneksi</a:t>
                      </a:r>
                      <a:r>
                        <a:rPr lang="en-US" sz="1800" b="1" dirty="0" smtClean="0">
                          <a:latin typeface="Arial Narrow" pitchFamily="34" charset="0"/>
                          <a:ea typeface="Arial Unicode MS" pitchFamily="1"/>
                          <a:cs typeface="Arial Unicode MS" pitchFamily="32"/>
                        </a:rPr>
                        <a:t> internet yang </a:t>
                      </a:r>
                      <a:r>
                        <a:rPr lang="en-US" sz="1800" b="1" dirty="0" err="1" smtClean="0">
                          <a:latin typeface="Arial Narrow" pitchFamily="34" charset="0"/>
                          <a:ea typeface="Arial Unicode MS" pitchFamily="1"/>
                          <a:cs typeface="Arial Unicode MS" pitchFamily="32"/>
                        </a:rPr>
                        <a:t>kurang</a:t>
                      </a:r>
                      <a:r>
                        <a:rPr lang="en-US" sz="1800" b="1" dirty="0" smtClean="0">
                          <a:latin typeface="Arial Narrow" pitchFamily="34" charset="0"/>
                          <a:ea typeface="Arial Unicode MS" pitchFamily="1"/>
                          <a:cs typeface="Arial Unicode MS" pitchFamily="32"/>
                        </a:rPr>
                        <a:t> </a:t>
                      </a:r>
                      <a:r>
                        <a:rPr lang="en-US" sz="1800" b="1" dirty="0" err="1" smtClean="0">
                          <a:latin typeface="Arial Narrow" pitchFamily="34" charset="0"/>
                          <a:ea typeface="Arial Unicode MS" pitchFamily="1"/>
                          <a:cs typeface="Arial Unicode MS" pitchFamily="32"/>
                        </a:rPr>
                        <a:t>baik</a:t>
                      </a:r>
                      <a:r>
                        <a:rPr lang="en-US" sz="1800" b="1" dirty="0" smtClean="0">
                          <a:latin typeface="Arial Narrow" pitchFamily="34" charset="0"/>
                          <a:ea typeface="Arial Unicode MS" pitchFamily="1"/>
                          <a:cs typeface="Arial Unicode MS" pitchFamily="32"/>
                        </a:rPr>
                        <a:t> </a:t>
                      </a:r>
                      <a:r>
                        <a:rPr lang="en-US" sz="1800" b="1" dirty="0" err="1" smtClean="0">
                          <a:latin typeface="Arial Narrow" pitchFamily="34" charset="0"/>
                          <a:ea typeface="Arial Unicode MS" pitchFamily="1"/>
                          <a:cs typeface="Arial Unicode MS" pitchFamily="32"/>
                        </a:rPr>
                        <a:t>sehingga</a:t>
                      </a:r>
                      <a:r>
                        <a:rPr lang="en-US" sz="1800" b="1" dirty="0" smtClean="0">
                          <a:latin typeface="Arial Narrow" pitchFamily="34" charset="0"/>
                          <a:ea typeface="Arial Unicode MS" pitchFamily="1"/>
                          <a:cs typeface="Arial Unicode MS" pitchFamily="32"/>
                        </a:rPr>
                        <a:t> </a:t>
                      </a:r>
                      <a:r>
                        <a:rPr lang="en-US" sz="1800" b="1" dirty="0" err="1" smtClean="0">
                          <a:latin typeface="Arial Narrow" pitchFamily="34" charset="0"/>
                          <a:ea typeface="Arial Unicode MS" pitchFamily="1"/>
                          <a:cs typeface="Arial Unicode MS" pitchFamily="32"/>
                        </a:rPr>
                        <a:t>koordinat</a:t>
                      </a:r>
                      <a:r>
                        <a:rPr lang="en-US" sz="1800" b="1" dirty="0" smtClean="0">
                          <a:latin typeface="Arial Narrow" pitchFamily="34" charset="0"/>
                          <a:ea typeface="Arial Unicode MS" pitchFamily="1"/>
                          <a:cs typeface="Arial Unicode MS" pitchFamily="32"/>
                        </a:rPr>
                        <a:t> </a:t>
                      </a:r>
                      <a:r>
                        <a:rPr lang="en-US" sz="1800" b="1" dirty="0" err="1" smtClean="0">
                          <a:latin typeface="Arial Narrow" pitchFamily="34" charset="0"/>
                          <a:ea typeface="Arial Unicode MS" pitchFamily="1"/>
                          <a:cs typeface="Arial Unicode MS" pitchFamily="32"/>
                        </a:rPr>
                        <a:t>seringkali</a:t>
                      </a:r>
                      <a:r>
                        <a:rPr lang="en-US" sz="1800" b="1" dirty="0" smtClean="0">
                          <a:latin typeface="Arial Narrow" pitchFamily="34" charset="0"/>
                          <a:ea typeface="Arial Unicode MS" pitchFamily="1"/>
                          <a:cs typeface="Arial Unicode MS" pitchFamily="32"/>
                        </a:rPr>
                        <a:t> </a:t>
                      </a:r>
                      <a:r>
                        <a:rPr lang="en-US" sz="1800" b="1" dirty="0" err="1" smtClean="0">
                          <a:latin typeface="Arial Narrow" pitchFamily="34" charset="0"/>
                          <a:ea typeface="Arial Unicode MS" pitchFamily="1"/>
                          <a:cs typeface="Arial Unicode MS" pitchFamily="32"/>
                        </a:rPr>
                        <a:t>tidak</a:t>
                      </a:r>
                      <a:r>
                        <a:rPr lang="en-US" sz="1800" b="1" dirty="0" smtClean="0">
                          <a:latin typeface="Arial Narrow" pitchFamily="34" charset="0"/>
                          <a:ea typeface="Arial Unicode MS" pitchFamily="1"/>
                          <a:cs typeface="Arial Unicode MS" pitchFamily="32"/>
                        </a:rPr>
                        <a:t> “</a:t>
                      </a:r>
                      <a:r>
                        <a:rPr lang="en-US" sz="1800" b="1" dirty="0" err="1" smtClean="0">
                          <a:latin typeface="Arial Narrow" pitchFamily="34" charset="0"/>
                          <a:ea typeface="Arial Unicode MS" pitchFamily="1"/>
                          <a:cs typeface="Arial Unicode MS" pitchFamily="32"/>
                        </a:rPr>
                        <a:t>terkunci</a:t>
                      </a:r>
                      <a:r>
                        <a:rPr lang="en-US" sz="1800" b="1" dirty="0" smtClean="0">
                          <a:latin typeface="Arial Narrow" pitchFamily="34" charset="0"/>
                          <a:ea typeface="Arial Unicode MS" pitchFamily="1"/>
                          <a:cs typeface="Arial Unicode MS" pitchFamily="32"/>
                        </a:rPr>
                        <a:t>”</a:t>
                      </a:r>
                    </a:p>
                    <a:p>
                      <a:pPr marL="274638" lvl="0" indent="-274638">
                        <a:lnSpc>
                          <a:spcPct val="85000"/>
                        </a:lnSpc>
                        <a:spcBef>
                          <a:spcPts val="519"/>
                        </a:spcBef>
                        <a:buClrTx/>
                        <a:buSzPct val="90000"/>
                        <a:buFont typeface="Wingdings" pitchFamily="2" charset="2"/>
                        <a:buChar char="q"/>
                      </a:pPr>
                      <a:r>
                        <a:rPr lang="en-US" sz="1800" b="1" dirty="0" err="1" smtClean="0">
                          <a:latin typeface="Arial Narrow" pitchFamily="34" charset="0"/>
                          <a:ea typeface="Arial Unicode MS" pitchFamily="1"/>
                          <a:cs typeface="Arial Unicode MS" pitchFamily="32"/>
                        </a:rPr>
                        <a:t>Keterbatasan</a:t>
                      </a:r>
                      <a:r>
                        <a:rPr lang="en-US" sz="1800" b="1" dirty="0" smtClean="0">
                          <a:latin typeface="Arial Narrow" pitchFamily="34" charset="0"/>
                          <a:ea typeface="Arial Unicode MS" pitchFamily="1"/>
                          <a:cs typeface="Arial Unicode MS" pitchFamily="32"/>
                        </a:rPr>
                        <a:t> </a:t>
                      </a:r>
                      <a:r>
                        <a:rPr lang="en-US" sz="1800" b="1" dirty="0" err="1" smtClean="0">
                          <a:latin typeface="Arial Narrow" pitchFamily="34" charset="0"/>
                          <a:ea typeface="Arial Unicode MS" pitchFamily="1"/>
                          <a:cs typeface="Arial Unicode MS" pitchFamily="32"/>
                        </a:rPr>
                        <a:t>alat</a:t>
                      </a:r>
                      <a:r>
                        <a:rPr lang="en-US" sz="1800" b="1" dirty="0" smtClean="0">
                          <a:latin typeface="Arial Narrow" pitchFamily="34" charset="0"/>
                          <a:ea typeface="Arial Unicode MS" pitchFamily="1"/>
                          <a:cs typeface="Arial Unicode MS" pitchFamily="32"/>
                        </a:rPr>
                        <a:t>/device </a:t>
                      </a:r>
                      <a:r>
                        <a:rPr lang="en-US" sz="1800" b="1" dirty="0" err="1" smtClean="0">
                          <a:latin typeface="Arial Narrow" pitchFamily="34" charset="0"/>
                          <a:ea typeface="Arial Unicode MS" pitchFamily="1"/>
                          <a:cs typeface="Arial Unicode MS" pitchFamily="32"/>
                        </a:rPr>
                        <a:t>untuk</a:t>
                      </a:r>
                      <a:r>
                        <a:rPr lang="en-US" sz="1800" b="1" dirty="0" smtClean="0">
                          <a:latin typeface="Arial Narrow" pitchFamily="34" charset="0"/>
                          <a:ea typeface="Arial Unicode MS" pitchFamily="1"/>
                          <a:cs typeface="Arial Unicode MS" pitchFamily="32"/>
                        </a:rPr>
                        <a:t> geo-tagging</a:t>
                      </a:r>
                    </a:p>
                    <a:p>
                      <a:pPr>
                        <a:lnSpc>
                          <a:spcPct val="85000"/>
                        </a:lnSpc>
                      </a:pPr>
                      <a:endParaRPr lang="id-ID" sz="1800" b="1" dirty="0">
                        <a:latin typeface="Arial Narrow" pitchFamily="34" charset="0"/>
                      </a:endParaRPr>
                    </a:p>
                  </a:txBody>
                  <a:tcPr>
                    <a:lnB w="28575" cap="flat" cmpd="sng" algn="ctr">
                      <a:solidFill>
                        <a:schemeClr val="tx1"/>
                      </a:solidFill>
                      <a:prstDash val="solid"/>
                      <a:round/>
                      <a:headEnd type="none" w="med" len="med"/>
                      <a:tailEnd type="none" w="med" len="med"/>
                    </a:lnB>
                  </a:tcPr>
                </a:tc>
                <a:tc>
                  <a:txBody>
                    <a:bodyPr/>
                    <a:lstStyle/>
                    <a:p>
                      <a:pPr marL="273050" indent="-273050">
                        <a:lnSpc>
                          <a:spcPct val="85000"/>
                        </a:lnSpc>
                        <a:buFont typeface="Wingdings" pitchFamily="2" charset="2"/>
                        <a:buChar char="q"/>
                      </a:pPr>
                      <a:r>
                        <a:rPr lang="en-US" sz="1800" b="1" dirty="0" err="1" smtClean="0"/>
                        <a:t>Jumlah</a:t>
                      </a:r>
                      <a:r>
                        <a:rPr lang="en-US" sz="1800" b="1" dirty="0" smtClean="0"/>
                        <a:t> </a:t>
                      </a:r>
                      <a:r>
                        <a:rPr lang="en-US" sz="1800" b="1" dirty="0" err="1" smtClean="0"/>
                        <a:t>Perkiraan</a:t>
                      </a:r>
                      <a:r>
                        <a:rPr lang="en-US" sz="1800" b="1" baseline="0" dirty="0" smtClean="0"/>
                        <a:t> </a:t>
                      </a:r>
                      <a:r>
                        <a:rPr lang="en-US" sz="1800" b="1" baseline="0" dirty="0" err="1" smtClean="0"/>
                        <a:t>Awal</a:t>
                      </a:r>
                      <a:r>
                        <a:rPr lang="en-US" sz="1800" b="1" baseline="0" dirty="0" smtClean="0"/>
                        <a:t> </a:t>
                      </a:r>
                      <a:r>
                        <a:rPr lang="id-ID" sz="1800" b="1" baseline="0" dirty="0" smtClean="0"/>
                        <a:t>data </a:t>
                      </a:r>
                      <a:r>
                        <a:rPr lang="en-US" sz="1800" b="1" baseline="0" dirty="0" smtClean="0"/>
                        <a:t>RT  yang </a:t>
                      </a:r>
                      <a:r>
                        <a:rPr lang="en-US" sz="1800" b="1" baseline="0" dirty="0" err="1" smtClean="0"/>
                        <a:t>diambil</a:t>
                      </a:r>
                      <a:r>
                        <a:rPr lang="en-US" sz="1800" b="1" baseline="0" dirty="0" smtClean="0"/>
                        <a:t> </a:t>
                      </a:r>
                      <a:r>
                        <a:rPr lang="en-US" sz="1800" b="1" baseline="0" dirty="0" err="1" smtClean="0"/>
                        <a:t>dari</a:t>
                      </a:r>
                      <a:r>
                        <a:rPr lang="en-US" sz="1800" b="1" baseline="0" dirty="0" smtClean="0"/>
                        <a:t> data R</a:t>
                      </a:r>
                      <a:r>
                        <a:rPr lang="id-ID" sz="1800" b="1" baseline="0" dirty="0" smtClean="0"/>
                        <a:t>T S</a:t>
                      </a:r>
                      <a:r>
                        <a:rPr lang="en-US" sz="1800" b="1" baseline="0" dirty="0" err="1" smtClean="0"/>
                        <a:t>ehat</a:t>
                      </a:r>
                      <a:r>
                        <a:rPr lang="en-US" sz="1800" b="1" baseline="0" dirty="0" smtClean="0"/>
                        <a:t> Din</a:t>
                      </a:r>
                      <a:r>
                        <a:rPr lang="id-ID" sz="1800" b="1" baseline="0" dirty="0" smtClean="0"/>
                        <a:t>kes </a:t>
                      </a:r>
                      <a:r>
                        <a:rPr lang="en-US" sz="1800" b="1" baseline="0" dirty="0" err="1" smtClean="0"/>
                        <a:t>maupun</a:t>
                      </a:r>
                      <a:r>
                        <a:rPr lang="en-US" sz="1800" b="1" baseline="0" dirty="0" smtClean="0"/>
                        <a:t> BPS </a:t>
                      </a:r>
                      <a:r>
                        <a:rPr lang="en-US" sz="1800" b="1" baseline="0" dirty="0" err="1" smtClean="0"/>
                        <a:t>tidak</a:t>
                      </a:r>
                      <a:r>
                        <a:rPr lang="en-US" sz="1800" b="1" baseline="0" dirty="0" smtClean="0"/>
                        <a:t> </a:t>
                      </a:r>
                      <a:r>
                        <a:rPr lang="en-US" sz="1800" b="1" baseline="0" dirty="0" err="1" smtClean="0"/>
                        <a:t>sesuai</a:t>
                      </a:r>
                      <a:r>
                        <a:rPr lang="en-US" sz="1800" b="1" baseline="0" dirty="0" smtClean="0"/>
                        <a:t> </a:t>
                      </a:r>
                      <a:r>
                        <a:rPr lang="en-US" sz="1800" b="1" baseline="0" dirty="0" err="1" smtClean="0"/>
                        <a:t>dengan</a:t>
                      </a:r>
                      <a:r>
                        <a:rPr lang="en-US" sz="1800" b="1" baseline="0" dirty="0" smtClean="0"/>
                        <a:t> data </a:t>
                      </a:r>
                      <a:r>
                        <a:rPr lang="en-US" sz="1800" b="1" baseline="0" dirty="0" err="1" smtClean="0"/>
                        <a:t>dari</a:t>
                      </a:r>
                      <a:r>
                        <a:rPr lang="en-US" sz="1800" b="1" baseline="0" dirty="0" smtClean="0"/>
                        <a:t> </a:t>
                      </a:r>
                      <a:r>
                        <a:rPr lang="en-US" sz="1800" b="1" baseline="0" dirty="0" err="1" smtClean="0"/>
                        <a:t>desa</a:t>
                      </a:r>
                      <a:r>
                        <a:rPr lang="en-US" sz="1800" b="1" baseline="0" dirty="0" smtClean="0"/>
                        <a:t> yang </a:t>
                      </a:r>
                      <a:r>
                        <a:rPr lang="en-US" sz="1800" b="1" baseline="0" dirty="0" err="1" smtClean="0"/>
                        <a:t>disampaikan</a:t>
                      </a:r>
                      <a:r>
                        <a:rPr lang="en-US" sz="1800" b="1" baseline="0" dirty="0" smtClean="0"/>
                        <a:t> enumerator </a:t>
                      </a:r>
                      <a:r>
                        <a:rPr lang="en-US" sz="1800" b="1" baseline="0" dirty="0" err="1" smtClean="0"/>
                        <a:t>saat</a:t>
                      </a:r>
                      <a:r>
                        <a:rPr lang="en-US" sz="1800" b="1" baseline="0" dirty="0" smtClean="0"/>
                        <a:t> </a:t>
                      </a:r>
                      <a:r>
                        <a:rPr lang="en-US" sz="1800" b="1" baseline="0" dirty="0" err="1" smtClean="0"/>
                        <a:t>pelatihan</a:t>
                      </a:r>
                      <a:r>
                        <a:rPr lang="en-US" sz="1800" b="1" baseline="0" dirty="0" smtClean="0"/>
                        <a:t> (</a:t>
                      </a:r>
                      <a:r>
                        <a:rPr lang="en-US" sz="1800" b="1" i="1" baseline="0" dirty="0" smtClean="0"/>
                        <a:t>over budget</a:t>
                      </a:r>
                      <a:r>
                        <a:rPr lang="en-US" sz="1800" b="1" baseline="0" dirty="0" smtClean="0"/>
                        <a:t>)</a:t>
                      </a:r>
                      <a:endParaRPr lang="id-ID" sz="1800" b="1" baseline="0" dirty="0" smtClean="0"/>
                    </a:p>
                    <a:p>
                      <a:pPr marL="273050" indent="-273050">
                        <a:lnSpc>
                          <a:spcPct val="85000"/>
                        </a:lnSpc>
                        <a:buFont typeface="Wingdings" pitchFamily="2" charset="2"/>
                        <a:buChar char="q"/>
                      </a:pPr>
                      <a:r>
                        <a:rPr lang="id-ID" sz="1800" b="1" dirty="0" smtClean="0"/>
                        <a:t>S</a:t>
                      </a:r>
                      <a:r>
                        <a:rPr lang="en-US" sz="1800" b="1" dirty="0" err="1" smtClean="0"/>
                        <a:t>ebagian</a:t>
                      </a:r>
                      <a:r>
                        <a:rPr lang="en-US" sz="1800" b="1" dirty="0" smtClean="0"/>
                        <a:t> </a:t>
                      </a:r>
                      <a:r>
                        <a:rPr lang="en-US" sz="1800" b="1" dirty="0" err="1" smtClean="0"/>
                        <a:t>kecil</a:t>
                      </a:r>
                      <a:r>
                        <a:rPr lang="en-US" sz="1800" b="1" dirty="0" smtClean="0"/>
                        <a:t> Enumerator yang</a:t>
                      </a:r>
                      <a:r>
                        <a:rPr lang="en-US" sz="1800" b="1" baseline="0" dirty="0" smtClean="0"/>
                        <a:t> </a:t>
                      </a:r>
                      <a:r>
                        <a:rPr lang="en-US" sz="1800" b="1" baseline="0" dirty="0" err="1" smtClean="0"/>
                        <a:t>dikirim</a:t>
                      </a:r>
                      <a:r>
                        <a:rPr lang="en-US" sz="1800" b="1" baseline="0" dirty="0" smtClean="0"/>
                        <a:t> </a:t>
                      </a:r>
                      <a:r>
                        <a:rPr lang="en-US" sz="1800" b="1" baseline="0" dirty="0" err="1" smtClean="0"/>
                        <a:t>desa</a:t>
                      </a:r>
                      <a:r>
                        <a:rPr lang="en-US" sz="1800" b="1" baseline="0" dirty="0" smtClean="0"/>
                        <a:t>  </a:t>
                      </a:r>
                      <a:r>
                        <a:rPr lang="en-US" sz="1800" b="1" baseline="0" dirty="0" err="1" smtClean="0"/>
                        <a:t>tidak</a:t>
                      </a:r>
                      <a:r>
                        <a:rPr lang="en-US" sz="1800" b="1" baseline="0" dirty="0" smtClean="0"/>
                        <a:t> </a:t>
                      </a:r>
                      <a:r>
                        <a:rPr lang="en-US" sz="1800" b="1" baseline="0" dirty="0" err="1" smtClean="0"/>
                        <a:t>mempunyai</a:t>
                      </a:r>
                      <a:r>
                        <a:rPr lang="en-US" sz="1800" b="1" baseline="0" dirty="0" smtClean="0"/>
                        <a:t> </a:t>
                      </a:r>
                      <a:r>
                        <a:rPr lang="en-US" sz="1800" b="1" baseline="0" dirty="0" err="1" smtClean="0"/>
                        <a:t>kapasitas</a:t>
                      </a:r>
                      <a:r>
                        <a:rPr lang="en-US" sz="1800" b="1" baseline="0" dirty="0" smtClean="0"/>
                        <a:t> </a:t>
                      </a:r>
                      <a:r>
                        <a:rPr lang="en-US" sz="1800" b="1" baseline="0" dirty="0" err="1" smtClean="0"/>
                        <a:t>sesuai</a:t>
                      </a:r>
                      <a:r>
                        <a:rPr lang="en-US" sz="1800" b="1" baseline="0" dirty="0" smtClean="0"/>
                        <a:t> </a:t>
                      </a:r>
                      <a:r>
                        <a:rPr lang="en-US" sz="1800" b="1" baseline="0" dirty="0" err="1" smtClean="0"/>
                        <a:t>diharapkan</a:t>
                      </a:r>
                      <a:r>
                        <a:rPr lang="en-US" sz="1800" b="1" baseline="0" dirty="0" smtClean="0"/>
                        <a:t> </a:t>
                      </a:r>
                      <a:r>
                        <a:rPr lang="en-US" sz="1800" b="1" baseline="0" dirty="0" err="1" smtClean="0"/>
                        <a:t>dan</a:t>
                      </a:r>
                      <a:r>
                        <a:rPr lang="en-US" sz="1800" b="1" baseline="0" dirty="0" smtClean="0"/>
                        <a:t> </a:t>
                      </a:r>
                      <a:r>
                        <a:rPr lang="en-US" sz="1800" b="1" baseline="0" dirty="0" err="1" smtClean="0"/>
                        <a:t>ada</a:t>
                      </a:r>
                      <a:r>
                        <a:rPr lang="en-US" sz="1800" b="1" baseline="0" dirty="0" smtClean="0"/>
                        <a:t> yang </a:t>
                      </a:r>
                      <a:r>
                        <a:rPr lang="en-US" sz="1800" b="1" baseline="0" dirty="0" err="1" smtClean="0"/>
                        <a:t>mengundurkan</a:t>
                      </a:r>
                      <a:r>
                        <a:rPr lang="en-US" sz="1800" b="1" baseline="0" dirty="0" smtClean="0"/>
                        <a:t> </a:t>
                      </a:r>
                      <a:r>
                        <a:rPr lang="en-US" sz="1800" b="1" baseline="0" dirty="0" err="1" smtClean="0"/>
                        <a:t>diri</a:t>
                      </a:r>
                      <a:r>
                        <a:rPr lang="en-US" sz="1800" b="1" baseline="0" dirty="0" smtClean="0"/>
                        <a:t> </a:t>
                      </a:r>
                      <a:r>
                        <a:rPr lang="en-US" sz="1800" b="1" baseline="0" dirty="0" err="1" smtClean="0"/>
                        <a:t>setelah</a:t>
                      </a:r>
                      <a:r>
                        <a:rPr lang="en-US" sz="1800" b="1" baseline="0" dirty="0" smtClean="0"/>
                        <a:t> </a:t>
                      </a:r>
                      <a:r>
                        <a:rPr lang="en-US" sz="1800" b="1" baseline="0" dirty="0" err="1" smtClean="0"/>
                        <a:t>pelatihan</a:t>
                      </a:r>
                      <a:endParaRPr lang="id-ID" sz="1800" b="1" baseline="0" dirty="0" smtClean="0"/>
                    </a:p>
                    <a:p>
                      <a:pPr marL="273050" indent="-273050">
                        <a:lnSpc>
                          <a:spcPct val="85000"/>
                        </a:lnSpc>
                        <a:buFont typeface="Wingdings" pitchFamily="2" charset="2"/>
                        <a:buChar char="q"/>
                      </a:pPr>
                      <a:r>
                        <a:rPr lang="id-ID" sz="1800" b="1" dirty="0" smtClean="0"/>
                        <a:t>Data jumlah pendapatan dan </a:t>
                      </a:r>
                      <a:r>
                        <a:rPr lang="en-US" sz="1800" b="1" dirty="0" err="1" smtClean="0"/>
                        <a:t>luas</a:t>
                      </a:r>
                      <a:r>
                        <a:rPr lang="en-US" sz="1800" b="1" dirty="0" smtClean="0"/>
                        <a:t> </a:t>
                      </a:r>
                      <a:r>
                        <a:rPr lang="en-US" sz="1800" b="1" dirty="0" err="1" smtClean="0"/>
                        <a:t>lahan</a:t>
                      </a:r>
                      <a:r>
                        <a:rPr lang="id-ID" sz="1800" b="1" dirty="0" smtClean="0"/>
                        <a:t> sulit diperoleh</a:t>
                      </a:r>
                    </a:p>
                    <a:p>
                      <a:pPr>
                        <a:lnSpc>
                          <a:spcPct val="85000"/>
                        </a:lnSpc>
                      </a:pPr>
                      <a:endParaRPr lang="id-ID" sz="1800" b="1" dirty="0">
                        <a:latin typeface="Arial Narrow" pitchFamily="34" charset="0"/>
                      </a:endParaRPr>
                    </a:p>
                  </a:txBody>
                  <a:tcP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bl>
          </a:graphicData>
        </a:graphic>
      </p:graphicFrame>
      <p:sp>
        <p:nvSpPr>
          <p:cNvPr id="3" name="TextBox 2"/>
          <p:cNvSpPr txBox="1"/>
          <p:nvPr/>
        </p:nvSpPr>
        <p:spPr>
          <a:xfrm>
            <a:off x="142844" y="142853"/>
            <a:ext cx="8858312" cy="903387"/>
          </a:xfrm>
          <a:prstGeom prst="roundRect">
            <a:avLst>
              <a:gd name="adj" fmla="val 26144"/>
            </a:avLst>
          </a:prstGeom>
          <a:solidFill>
            <a:schemeClr val="bg1"/>
          </a:solidFill>
          <a:ln>
            <a:solidFill>
              <a:srgbClr val="000099"/>
            </a:solidFill>
          </a:ln>
        </p:spPr>
        <p:txBody>
          <a:bodyPr wrap="square" rtlCol="0">
            <a:spAutoFit/>
          </a:bodyPr>
          <a:lstStyle/>
          <a:p>
            <a:pPr algn="ctr"/>
            <a:r>
              <a:rPr lang="en-US" sz="2200" b="1" dirty="0" smtClean="0">
                <a:ln>
                  <a:solidFill>
                    <a:sysClr val="windowText" lastClr="000000"/>
                  </a:solidFill>
                </a:ln>
                <a:solidFill>
                  <a:srgbClr val="C00000"/>
                </a:solidFill>
                <a:latin typeface="Arial Black" pitchFamily="34" charset="0"/>
              </a:rPr>
              <a:t>PERMASALAHAN</a:t>
            </a:r>
            <a:r>
              <a:rPr lang="id-ID" sz="2200" b="1" dirty="0" smtClean="0">
                <a:ln>
                  <a:solidFill>
                    <a:sysClr val="windowText" lastClr="000000"/>
                  </a:solidFill>
                </a:ln>
                <a:solidFill>
                  <a:srgbClr val="C00000"/>
                </a:solidFill>
                <a:latin typeface="Arial Black" pitchFamily="34" charset="0"/>
              </a:rPr>
              <a:t> </a:t>
            </a:r>
            <a:r>
              <a:rPr lang="id-ID" sz="2200" b="1" dirty="0" smtClean="0">
                <a:latin typeface="Arial Narrow" pitchFamily="34" charset="0"/>
              </a:rPr>
              <a:t>PENGELOLAAN DATA AMPL</a:t>
            </a:r>
          </a:p>
          <a:p>
            <a:pPr algn="ctr"/>
            <a:r>
              <a:rPr lang="id-ID" sz="2200" b="1" dirty="0" smtClean="0">
                <a:latin typeface="Arial Narrow" pitchFamily="34" charset="0"/>
              </a:rPr>
              <a:t>DI KAB. PASAMAN, KAB. SIJUNJUNG &amp; KOTA PARIAMAN TAHUN 2014 </a:t>
            </a:r>
            <a:endParaRPr lang="id-ID" sz="2200" b="1" dirty="0">
              <a:latin typeface="Arial Narrow"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7190" y="1989158"/>
            <a:ext cx="8643966" cy="2316019"/>
          </a:xfrm>
          <a:prstGeom prst="rect">
            <a:avLst/>
          </a:prstGeom>
          <a:noFill/>
        </p:spPr>
        <p:txBody>
          <a:bodyPr wrap="square" rtlCol="0">
            <a:spAutoFit/>
          </a:bodyPr>
          <a:lstStyle/>
          <a:p>
            <a:pPr marL="627063" marR="0" lvl="0" indent="-627063" defTabSz="914400" eaLnBrk="1" fontAlgn="auto" latinLnBrk="0" hangingPunct="1">
              <a:lnSpc>
                <a:spcPct val="85000"/>
              </a:lnSpc>
              <a:spcBef>
                <a:spcPts val="900"/>
              </a:spcBef>
              <a:spcAft>
                <a:spcPts val="0"/>
              </a:spcAft>
              <a:buClrTx/>
              <a:buSzTx/>
              <a:tabLst/>
              <a:defRPr/>
            </a:pPr>
            <a:r>
              <a:rPr kumimoji="0" lang="en-US" sz="3400" b="1" i="0" u="none" strike="noStrike" kern="1100" cap="none" spc="-110" normalizeH="0" noProof="0" dirty="0" smtClean="0">
                <a:solidFill>
                  <a:srgbClr val="000066"/>
                </a:solidFill>
                <a:effectLst/>
                <a:uLnTx/>
                <a:uFillTx/>
                <a:latin typeface="Tahoma" pitchFamily="34" charset="0"/>
                <a:ea typeface="Tahoma" pitchFamily="34" charset="0"/>
                <a:cs typeface="Tahoma" pitchFamily="34" charset="0"/>
              </a:rPr>
              <a:t>6.	</a:t>
            </a:r>
            <a:r>
              <a:rPr kumimoji="0" lang="id-ID" sz="3400" b="1" i="0" u="none" strike="noStrike" kern="1100" cap="none" spc="-110" normalizeH="0" noProof="0" dirty="0" smtClean="0">
                <a:solidFill>
                  <a:srgbClr val="000066"/>
                </a:solidFill>
                <a:effectLst/>
                <a:uLnTx/>
                <a:uFillTx/>
                <a:latin typeface="Tahoma" pitchFamily="34" charset="0"/>
                <a:ea typeface="Tahoma" pitchFamily="34" charset="0"/>
                <a:cs typeface="Tahoma" pitchFamily="34" charset="0"/>
              </a:rPr>
              <a:t>TUGAS, PERAN DAN TANGGUNG JAWAB (PROVINSI DAN KAB/KOTA) UNTUK MENCAPAI UNIVERSAL ACCESS PADA TAHUN 2019 </a:t>
            </a:r>
            <a:endParaRPr kumimoji="0" lang="en-US" sz="3400" b="1" i="0" u="none" strike="noStrike" kern="1100" cap="none" spc="-110" normalizeH="0" noProof="0" dirty="0" smtClean="0">
              <a:solidFill>
                <a:srgbClr val="000066"/>
              </a:solidFill>
              <a:effectLst/>
              <a:uLnTx/>
              <a:uFillTx/>
              <a:latin typeface="Tahoma" pitchFamily="34" charset="0"/>
              <a:ea typeface="Tahoma" pitchFamily="34" charset="0"/>
              <a:cs typeface="Tahoma" pitchFamily="34" charset="0"/>
            </a:endParaRPr>
          </a:p>
          <a:p>
            <a:pPr marL="627063" marR="0" lvl="0" indent="-627063" defTabSz="914400" eaLnBrk="1" fontAlgn="auto" latinLnBrk="0" hangingPunct="1">
              <a:lnSpc>
                <a:spcPct val="85000"/>
              </a:lnSpc>
              <a:spcAft>
                <a:spcPts val="0"/>
              </a:spcAft>
              <a:buClrTx/>
              <a:buSzTx/>
              <a:tabLst/>
              <a:defRPr/>
            </a:pPr>
            <a:r>
              <a:rPr lang="en-US" sz="3400" b="1" kern="1100" spc="-110" dirty="0" smtClean="0">
                <a:solidFill>
                  <a:srgbClr val="000066"/>
                </a:solidFill>
                <a:latin typeface="Tahoma" pitchFamily="34" charset="0"/>
                <a:ea typeface="Tahoma" pitchFamily="34" charset="0"/>
                <a:cs typeface="Tahoma" pitchFamily="34" charset="0"/>
              </a:rPr>
              <a:t>	</a:t>
            </a:r>
            <a:r>
              <a:rPr kumimoji="0" lang="id-ID" sz="3400" b="1" i="0" u="none" strike="noStrike" kern="1100" cap="none" spc="-110" normalizeH="0" noProof="0" dirty="0" smtClean="0">
                <a:solidFill>
                  <a:srgbClr val="000066"/>
                </a:solidFill>
                <a:effectLst/>
                <a:uLnTx/>
                <a:uFillTx/>
                <a:latin typeface="Tahoma" pitchFamily="34" charset="0"/>
                <a:ea typeface="Tahoma" pitchFamily="34" charset="0"/>
                <a:cs typeface="Tahoma" pitchFamily="34" charset="0"/>
              </a:rPr>
              <a:t>DI PROVINSI SUMATERA BARAT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1"/>
          <p:cNvSpPr>
            <a:spLocks noChangeArrowheads="1"/>
          </p:cNvSpPr>
          <p:nvPr/>
        </p:nvSpPr>
        <p:spPr bwMode="auto">
          <a:xfrm>
            <a:off x="857224" y="62449"/>
            <a:ext cx="7786742" cy="642090"/>
          </a:xfrm>
          <a:prstGeom prst="rect">
            <a:avLst/>
          </a:prstGeom>
          <a:solidFill>
            <a:schemeClr val="bg1"/>
          </a:solidFill>
          <a:ln w="9525">
            <a:noFill/>
            <a:miter lim="800000"/>
            <a:headEnd/>
            <a:tailEnd/>
          </a:ln>
          <a:effectLst/>
        </p:spPr>
        <p:txBody>
          <a:bodyPr vert="horz" wrap="square" lIns="91440" tIns="7200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d-ID" sz="17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ISU, MISI,</a:t>
            </a:r>
            <a:r>
              <a:rPr kumimoji="0" lang="id-ID" sz="1700" b="1" i="0" u="none" strike="noStrike" cap="none" normalizeH="0" dirty="0" smtClean="0">
                <a:ln>
                  <a:noFill/>
                </a:ln>
                <a:solidFill>
                  <a:schemeClr val="tx1"/>
                </a:solidFill>
                <a:effectLst/>
                <a:latin typeface="Tahoma" pitchFamily="34" charset="0"/>
                <a:ea typeface="Calibri" pitchFamily="34" charset="0"/>
                <a:cs typeface="Tahoma" pitchFamily="34" charset="0"/>
              </a:rPr>
              <a:t> </a:t>
            </a:r>
            <a:r>
              <a:rPr kumimoji="0" lang="id-ID" sz="17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TUJUAN, SASARAN, KEBIJAKAN</a:t>
            </a:r>
            <a:endParaRPr kumimoji="0" lang="id-ID"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d-ID" sz="1700" b="1" i="0" u="none" strike="noStrike" cap="none" normalizeH="0" baseline="0" dirty="0" smtClean="0">
                <a:ln>
                  <a:noFill/>
                </a:ln>
                <a:solidFill>
                  <a:schemeClr val="tx1"/>
                </a:solidFill>
                <a:effectLst/>
                <a:latin typeface="Tahoma" pitchFamily="34" charset="0"/>
                <a:ea typeface="Calibri" pitchFamily="34" charset="0"/>
                <a:cs typeface="Tahoma" pitchFamily="34" charset="0"/>
              </a:rPr>
              <a:t>RENSTRA AMPL PROVINSI SUMATERA BARAT TAHUN 2011-2015</a:t>
            </a:r>
            <a:endParaRPr kumimoji="0" lang="id-ID" sz="17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42371" name="Picture 3"/>
          <p:cNvPicPr>
            <a:picLocks noChangeAspect="1" noChangeArrowheads="1"/>
          </p:cNvPicPr>
          <p:nvPr/>
        </p:nvPicPr>
        <p:blipFill>
          <a:blip r:embed="rId3"/>
          <a:srcRect/>
          <a:stretch>
            <a:fillRect/>
          </a:stretch>
        </p:blipFill>
        <p:spPr bwMode="auto">
          <a:xfrm>
            <a:off x="-7938" y="739799"/>
            <a:ext cx="9159876" cy="6118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1"/>
          <p:cNvSpPr>
            <a:spLocks noChangeArrowheads="1"/>
          </p:cNvSpPr>
          <p:nvPr/>
        </p:nvSpPr>
        <p:spPr bwMode="auto">
          <a:xfrm>
            <a:off x="6858016" y="285728"/>
            <a:ext cx="2143108"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chemeClr val="bg1"/>
                </a:solidFill>
                <a:effectLst/>
                <a:latin typeface="Tahoma" pitchFamily="34" charset="0"/>
                <a:ea typeface="Calibri" pitchFamily="34" charset="0"/>
                <a:cs typeface="Tahoma" pitchFamily="34" charset="0"/>
              </a:rPr>
              <a:t>Lanjutan</a:t>
            </a:r>
            <a:r>
              <a:rPr kumimoji="0" lang="en-US" sz="1400" b="1" i="0" u="none" strike="noStrike" cap="none" normalizeH="0" baseline="0" dirty="0" smtClean="0">
                <a:ln>
                  <a:noFill/>
                </a:ln>
                <a:solidFill>
                  <a:schemeClr val="bg1"/>
                </a:solidFill>
                <a:effectLst/>
                <a:latin typeface="Tahoma" pitchFamily="34" charset="0"/>
                <a:ea typeface="Calibri" pitchFamily="34" charset="0"/>
                <a:cs typeface="Tahoma" pitchFamily="34" charset="0"/>
              </a:rPr>
              <a:t> …</a:t>
            </a:r>
            <a:endParaRPr kumimoji="0" lang="id-ID" sz="1400" b="0" i="0" u="none" strike="noStrike" cap="none" normalizeH="0" baseline="0" dirty="0" smtClean="0">
              <a:ln>
                <a:noFill/>
              </a:ln>
              <a:solidFill>
                <a:schemeClr val="bg1"/>
              </a:solidFill>
              <a:effectLst/>
              <a:latin typeface="Arial" pitchFamily="34" charset="0"/>
              <a:cs typeface="Arial" pitchFamily="34" charset="0"/>
            </a:endParaRPr>
          </a:p>
        </p:txBody>
      </p:sp>
      <p:pic>
        <p:nvPicPr>
          <p:cNvPr id="443395" name="Picture 3"/>
          <p:cNvPicPr>
            <a:picLocks noChangeAspect="1" noChangeArrowheads="1"/>
          </p:cNvPicPr>
          <p:nvPr/>
        </p:nvPicPr>
        <p:blipFill>
          <a:blip r:embed="rId3"/>
          <a:srcRect/>
          <a:stretch>
            <a:fillRect/>
          </a:stretch>
        </p:blipFill>
        <p:spPr bwMode="auto">
          <a:xfrm>
            <a:off x="-7938" y="636590"/>
            <a:ext cx="9159876" cy="5584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9"/>
          <p:cNvSpPr>
            <a:spLocks noGrp="1"/>
          </p:cNvSpPr>
          <p:nvPr>
            <p:ph type="sldNum" sz="quarter" idx="10"/>
          </p:nvPr>
        </p:nvSpPr>
        <p:spPr bwMode="auto">
          <a:noFill/>
          <a:ln>
            <a:miter lim="800000"/>
            <a:headEnd/>
            <a:tailEnd/>
          </a:ln>
        </p:spPr>
        <p:txBody>
          <a:bodyPr wrap="square" numCol="1" anchorCtr="0" compatLnSpc="1">
            <a:prstTxWarp prst="textNoShape">
              <a:avLst/>
            </a:prstTxWarp>
          </a:bodyPr>
          <a:lstStyle/>
          <a:p>
            <a:fld id="{1757A1D3-C843-486F-AF94-BCCC9D1F1CED}" type="slidenum">
              <a:rPr lang="en-US" smtClean="0">
                <a:solidFill>
                  <a:prstClr val="black"/>
                </a:solidFill>
                <a:latin typeface="Arial" pitchFamily="34" charset="0"/>
              </a:rPr>
              <a:pPr/>
              <a:t>55</a:t>
            </a:fld>
            <a:endParaRPr lang="en-US" smtClean="0">
              <a:solidFill>
                <a:prstClr val="black"/>
              </a:solidFill>
              <a:latin typeface="Arial" pitchFamily="34" charset="0"/>
            </a:endParaRPr>
          </a:p>
        </p:txBody>
      </p:sp>
      <p:sp>
        <p:nvSpPr>
          <p:cNvPr id="8" name="TextBox 7"/>
          <p:cNvSpPr txBox="1"/>
          <p:nvPr/>
        </p:nvSpPr>
        <p:spPr>
          <a:xfrm>
            <a:off x="1214414" y="772525"/>
            <a:ext cx="6643734"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id-ID" sz="3200" b="1" dirty="0" smtClean="0">
                <a:latin typeface="+mj-lt"/>
              </a:rPr>
              <a:t>Tugas, Peranan dan Tanggung Jawab</a:t>
            </a:r>
            <a:endParaRPr lang="en-US" sz="3200" b="1" dirty="0">
              <a:latin typeface="+mj-lt"/>
            </a:endParaRPr>
          </a:p>
        </p:txBody>
      </p:sp>
      <p:sp>
        <p:nvSpPr>
          <p:cNvPr id="224257" name="Rectangle 1"/>
          <p:cNvSpPr>
            <a:spLocks noChangeArrowheads="1"/>
          </p:cNvSpPr>
          <p:nvPr/>
        </p:nvSpPr>
        <p:spPr bwMode="auto">
          <a:xfrm>
            <a:off x="785787" y="2133768"/>
            <a:ext cx="7643866" cy="2754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0850" marR="0" lvl="0" indent="-450850" algn="just" defTabSz="914400" rtl="0" eaLnBrk="1" fontAlgn="base" latinLnBrk="0" hangingPunct="1">
              <a:spcBef>
                <a:spcPts val="600"/>
              </a:spcBef>
              <a:spcAft>
                <a:spcPct val="0"/>
              </a:spcAft>
              <a:buClrTx/>
              <a:buSzTx/>
              <a:buFont typeface="+mj-lt"/>
              <a:buAutoNum type="arabicPeriod"/>
            </a:pPr>
            <a:r>
              <a:rPr lang="id-ID" sz="2400" dirty="0" smtClean="0">
                <a:latin typeface="Tahoma" pitchFamily="34" charset="0"/>
                <a:ea typeface="Times New Roman" pitchFamily="18" charset="0"/>
                <a:cs typeface="Tahoma" pitchFamily="34" charset="0"/>
              </a:rPr>
              <a:t>Pembagian tugas, peran dan tanggung  jawab Provinsi dan Kab/Kota mengacu kepada Undangan-Undang Nomor 23 Tahun 2014 tentang Pemerintahan Daerah dan PP No.41 Tahun 2007 tentang Struktur Organisasi dan Tata Kerja</a:t>
            </a:r>
          </a:p>
          <a:p>
            <a:pPr marL="450850" marR="0" lvl="0" indent="-450850" algn="just" defTabSz="914400" rtl="0" eaLnBrk="1" fontAlgn="base" latinLnBrk="0" hangingPunct="1">
              <a:spcBef>
                <a:spcPts val="600"/>
              </a:spcBef>
              <a:spcAft>
                <a:spcPct val="0"/>
              </a:spcAft>
              <a:buClrTx/>
              <a:buSzTx/>
              <a:buFont typeface="+mj-lt"/>
              <a:buAutoNum type="arabicPeriod"/>
            </a:pPr>
            <a:r>
              <a:rPr lang="id-ID" sz="2400" dirty="0" smtClean="0">
                <a:latin typeface="Tahoma" pitchFamily="34" charset="0"/>
                <a:ea typeface="Times New Roman" pitchFamily="18" charset="0"/>
                <a:cs typeface="Tahoma" pitchFamily="34" charset="0"/>
                <a:sym typeface="Wingdings" pitchFamily="2" charset="2"/>
              </a:rPr>
              <a:t>Perjanjian kerjasama antara Provinsi dan Kab/Kota dan antar Kab/Kota</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1852634"/>
            <a:ext cx="8686800" cy="4648200"/>
          </a:xfrm>
        </p:spPr>
        <p:txBody>
          <a:bodyPr/>
          <a:lstStyle/>
          <a:p>
            <a:pPr marL="0" indent="0">
              <a:buNone/>
            </a:pPr>
            <a:r>
              <a:rPr lang="en-US" dirty="0" err="1" smtClean="0"/>
              <a:t>Pembinaan</a:t>
            </a:r>
            <a:r>
              <a:rPr lang="en-US" dirty="0"/>
              <a:t> </a:t>
            </a:r>
            <a:r>
              <a:rPr lang="en-US" dirty="0" err="1" smtClean="0"/>
              <a:t>dan</a:t>
            </a:r>
            <a:r>
              <a:rPr lang="en-US" dirty="0" smtClean="0"/>
              <a:t> </a:t>
            </a:r>
            <a:r>
              <a:rPr lang="en-US" dirty="0" err="1" smtClean="0"/>
              <a:t>pengawasan</a:t>
            </a:r>
            <a:r>
              <a:rPr lang="en-US" dirty="0" smtClean="0"/>
              <a:t> </a:t>
            </a:r>
            <a:r>
              <a:rPr lang="en-US" dirty="0" err="1" smtClean="0"/>
              <a:t>kepada</a:t>
            </a:r>
            <a:r>
              <a:rPr lang="en-US" dirty="0" smtClean="0"/>
              <a:t> </a:t>
            </a:r>
            <a:r>
              <a:rPr lang="en-US" dirty="0" err="1" smtClean="0"/>
              <a:t>daerah</a:t>
            </a:r>
            <a:r>
              <a:rPr lang="en-US" dirty="0" smtClean="0"/>
              <a:t> </a:t>
            </a:r>
            <a:r>
              <a:rPr lang="en-US" dirty="0" err="1" smtClean="0"/>
              <a:t>kab</a:t>
            </a:r>
            <a:r>
              <a:rPr lang="en-US" dirty="0" smtClean="0"/>
              <a:t>/</a:t>
            </a:r>
            <a:r>
              <a:rPr lang="en-US" dirty="0" err="1" smtClean="0"/>
              <a:t>kota</a:t>
            </a:r>
            <a:r>
              <a:rPr lang="en-US" dirty="0" smtClean="0"/>
              <a:t> agar </a:t>
            </a:r>
            <a:r>
              <a:rPr lang="en-US" dirty="0" err="1" smtClean="0"/>
              <a:t>melaksanakan</a:t>
            </a:r>
            <a:r>
              <a:rPr lang="en-US" dirty="0" smtClean="0"/>
              <a:t> </a:t>
            </a:r>
            <a:r>
              <a:rPr lang="en-US" dirty="0" err="1" smtClean="0"/>
              <a:t>otonominya</a:t>
            </a:r>
            <a:r>
              <a:rPr lang="en-US" dirty="0" smtClean="0"/>
              <a:t> </a:t>
            </a:r>
            <a:r>
              <a:rPr lang="en-US" dirty="0" err="1" smtClean="0"/>
              <a:t>dalam</a:t>
            </a:r>
            <a:r>
              <a:rPr lang="en-US" dirty="0" smtClean="0"/>
              <a:t> </a:t>
            </a:r>
            <a:r>
              <a:rPr lang="en-US" dirty="0" err="1" smtClean="0"/>
              <a:t>koridor</a:t>
            </a:r>
            <a:r>
              <a:rPr lang="en-US" dirty="0" smtClean="0"/>
              <a:t> NSPK yang </a:t>
            </a:r>
            <a:r>
              <a:rPr lang="en-US" dirty="0" err="1" smtClean="0"/>
              <a:t>ditetapkan</a:t>
            </a:r>
            <a:r>
              <a:rPr lang="en-US" dirty="0" smtClean="0"/>
              <a:t> </a:t>
            </a:r>
            <a:r>
              <a:rPr lang="en-US" dirty="0" err="1" smtClean="0"/>
              <a:t>oleh</a:t>
            </a:r>
            <a:r>
              <a:rPr lang="en-US" dirty="0" smtClean="0"/>
              <a:t> </a:t>
            </a:r>
            <a:r>
              <a:rPr lang="en-US" dirty="0" err="1" smtClean="0"/>
              <a:t>Pemerintah</a:t>
            </a:r>
            <a:r>
              <a:rPr lang="en-US" dirty="0" smtClean="0"/>
              <a:t> </a:t>
            </a:r>
            <a:r>
              <a:rPr lang="en-US" dirty="0" err="1" smtClean="0"/>
              <a:t>Pusat</a:t>
            </a:r>
            <a:r>
              <a:rPr lang="en-US" dirty="0" smtClean="0"/>
              <a:t>.</a:t>
            </a:r>
          </a:p>
          <a:p>
            <a:pPr marL="0" indent="0">
              <a:buNone/>
            </a:pPr>
            <a:endParaRPr lang="en-US" dirty="0"/>
          </a:p>
        </p:txBody>
      </p:sp>
      <p:sp>
        <p:nvSpPr>
          <p:cNvPr id="5" name="TextBox 4"/>
          <p:cNvSpPr txBox="1"/>
          <p:nvPr/>
        </p:nvSpPr>
        <p:spPr>
          <a:xfrm>
            <a:off x="2428860" y="1058275"/>
            <a:ext cx="4000528"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200" b="1" dirty="0" err="1" smtClean="0">
                <a:latin typeface="+mj-lt"/>
              </a:rPr>
              <a:t>Peran</a:t>
            </a:r>
            <a:r>
              <a:rPr lang="en-US" sz="3200" b="1" dirty="0" smtClean="0">
                <a:latin typeface="+mj-lt"/>
              </a:rPr>
              <a:t> </a:t>
            </a:r>
            <a:r>
              <a:rPr lang="en-US" sz="3200" b="1" dirty="0" err="1" smtClean="0">
                <a:latin typeface="+mj-lt"/>
              </a:rPr>
              <a:t>Gubernur</a:t>
            </a:r>
            <a:endParaRPr lang="en-US" sz="3200" b="1" dirty="0">
              <a:latin typeface="+mj-lt"/>
            </a:endParaRPr>
          </a:p>
        </p:txBody>
      </p:sp>
    </p:spTree>
    <p:extLst>
      <p:ext uri="{BB962C8B-B14F-4D97-AF65-F5344CB8AC3E}">
        <p14:creationId xmlns="" xmlns:p14="http://schemas.microsoft.com/office/powerpoint/2010/main" val="29976861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1360335"/>
            <a:ext cx="8956024" cy="711343"/>
          </a:xfrm>
        </p:spPr>
        <p:txBody>
          <a:bodyPr>
            <a:noAutofit/>
          </a:bodyPr>
          <a:lstStyle/>
          <a:p>
            <a:r>
              <a:rPr lang="en-US" sz="2800" b="1" dirty="0" err="1" smtClean="0"/>
              <a:t>Peran</a:t>
            </a:r>
            <a:r>
              <a:rPr lang="en-US" sz="2800" b="1" dirty="0" smtClean="0"/>
              <a:t> </a:t>
            </a:r>
            <a:r>
              <a:rPr lang="en-US" sz="2800" b="1" dirty="0" err="1" smtClean="0"/>
              <a:t>Pemerintah</a:t>
            </a:r>
            <a:r>
              <a:rPr lang="en-US" sz="2800" b="1" dirty="0" smtClean="0"/>
              <a:t> </a:t>
            </a:r>
            <a:r>
              <a:rPr lang="en-US" sz="2800" b="1" dirty="0" err="1" smtClean="0"/>
              <a:t>Pusat</a:t>
            </a:r>
            <a:r>
              <a:rPr lang="en-US" sz="2800" b="1" dirty="0" smtClean="0"/>
              <a:t>, </a:t>
            </a:r>
            <a:r>
              <a:rPr lang="en-US" sz="2800" b="1" dirty="0" err="1" smtClean="0"/>
              <a:t>Propinsi</a:t>
            </a:r>
            <a:r>
              <a:rPr lang="en-US" sz="2800" b="1" dirty="0" smtClean="0"/>
              <a:t> </a:t>
            </a:r>
            <a:r>
              <a:rPr lang="en-US" sz="2800" b="1" dirty="0" err="1" smtClean="0"/>
              <a:t>dan</a:t>
            </a:r>
            <a:r>
              <a:rPr lang="en-US" sz="2800" b="1" dirty="0" smtClean="0"/>
              <a:t> </a:t>
            </a:r>
            <a:r>
              <a:rPr lang="en-US" sz="2800" b="1" dirty="0" err="1" smtClean="0"/>
              <a:t>Kabupaten</a:t>
            </a:r>
            <a:r>
              <a:rPr lang="en-US" sz="2800" b="1" dirty="0" smtClean="0"/>
              <a:t>/Kota</a:t>
            </a:r>
            <a:endParaRPr lang="en-US" sz="2800" b="1"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557764216"/>
              </p:ext>
            </p:extLst>
          </p:nvPr>
        </p:nvGraphicFramePr>
        <p:xfrm>
          <a:off x="457200" y="2465088"/>
          <a:ext cx="8498824" cy="3535680"/>
        </p:xfrm>
        <a:graphic>
          <a:graphicData uri="http://schemas.openxmlformats.org/drawingml/2006/table">
            <a:tbl>
              <a:tblPr firstRow="1" bandRow="1">
                <a:tableStyleId>{5C22544A-7EE6-4342-B048-85BDC9FD1C3A}</a:tableStyleId>
              </a:tblPr>
              <a:tblGrid>
                <a:gridCol w="1218894"/>
                <a:gridCol w="3030518"/>
                <a:gridCol w="2124706"/>
                <a:gridCol w="2124706"/>
              </a:tblGrid>
              <a:tr h="370840">
                <a:tc>
                  <a:txBody>
                    <a:bodyPr/>
                    <a:lstStyle/>
                    <a:p>
                      <a:pPr algn="ctr"/>
                      <a:r>
                        <a:rPr lang="en-US" sz="2000" dirty="0" err="1" smtClean="0"/>
                        <a:t>Sektor</a:t>
                      </a:r>
                      <a:endParaRPr lang="en-US" sz="2000" dirty="0"/>
                    </a:p>
                  </a:txBody>
                  <a:tcPr/>
                </a:tc>
                <a:tc>
                  <a:txBody>
                    <a:bodyPr/>
                    <a:lstStyle/>
                    <a:p>
                      <a:pPr algn="ctr"/>
                      <a:r>
                        <a:rPr lang="en-US" sz="2000" dirty="0" err="1" smtClean="0"/>
                        <a:t>Pemerintah</a:t>
                      </a:r>
                      <a:r>
                        <a:rPr lang="en-US" sz="2000" dirty="0" smtClean="0"/>
                        <a:t> </a:t>
                      </a:r>
                      <a:r>
                        <a:rPr lang="en-US" sz="2000" dirty="0" err="1" smtClean="0"/>
                        <a:t>Pusat</a:t>
                      </a:r>
                      <a:endParaRPr lang="en-US" sz="2000" dirty="0"/>
                    </a:p>
                  </a:txBody>
                  <a:tcPr/>
                </a:tc>
                <a:tc>
                  <a:txBody>
                    <a:bodyPr/>
                    <a:lstStyle/>
                    <a:p>
                      <a:pPr algn="ctr"/>
                      <a:r>
                        <a:rPr lang="en-US" sz="2000" dirty="0" err="1" smtClean="0"/>
                        <a:t>Pemerintah</a:t>
                      </a:r>
                      <a:r>
                        <a:rPr lang="en-US" sz="2000" dirty="0" smtClean="0"/>
                        <a:t> </a:t>
                      </a:r>
                      <a:r>
                        <a:rPr lang="en-US" sz="2000" dirty="0" err="1" smtClean="0"/>
                        <a:t>Provinsi</a:t>
                      </a:r>
                      <a:endParaRPr lang="en-US" sz="2000" dirty="0"/>
                    </a:p>
                  </a:txBody>
                  <a:tcPr/>
                </a:tc>
                <a:tc>
                  <a:txBody>
                    <a:bodyPr/>
                    <a:lstStyle/>
                    <a:p>
                      <a:pPr algn="ctr"/>
                      <a:r>
                        <a:rPr lang="en-US" sz="2000" dirty="0" err="1" smtClean="0"/>
                        <a:t>Pemerintah</a:t>
                      </a:r>
                      <a:r>
                        <a:rPr lang="en-US" sz="2000" dirty="0" smtClean="0"/>
                        <a:t> </a:t>
                      </a:r>
                      <a:r>
                        <a:rPr lang="en-US" sz="2000" dirty="0" err="1" smtClean="0"/>
                        <a:t>Kab</a:t>
                      </a:r>
                      <a:r>
                        <a:rPr lang="en-US" sz="2000" dirty="0" smtClean="0"/>
                        <a:t>/Kota</a:t>
                      </a:r>
                      <a:endParaRPr lang="en-US" sz="2000" dirty="0"/>
                    </a:p>
                  </a:txBody>
                  <a:tcPr/>
                </a:tc>
              </a:tr>
              <a:tr h="370840">
                <a:tc>
                  <a:txBody>
                    <a:bodyPr/>
                    <a:lstStyle/>
                    <a:p>
                      <a:r>
                        <a:rPr lang="en-US" sz="2000" dirty="0" smtClean="0"/>
                        <a:t>Air </a:t>
                      </a:r>
                      <a:r>
                        <a:rPr lang="en-US" sz="2000" dirty="0" err="1" smtClean="0"/>
                        <a:t>minum</a:t>
                      </a:r>
                      <a:endParaRPr lang="en-US" sz="2000" dirty="0"/>
                    </a:p>
                  </a:txBody>
                  <a:tcPr/>
                </a:tc>
                <a:tc>
                  <a:txBody>
                    <a:bodyPr/>
                    <a:lstStyle/>
                    <a:p>
                      <a:pPr marL="285750" indent="-285750">
                        <a:buFont typeface="Arial"/>
                        <a:buChar char="•"/>
                      </a:pPr>
                      <a:r>
                        <a:rPr lang="en-US" sz="2000" dirty="0" err="1" smtClean="0"/>
                        <a:t>Penetapan</a:t>
                      </a:r>
                      <a:r>
                        <a:rPr lang="en-US" sz="2000" dirty="0" smtClean="0"/>
                        <a:t> </a:t>
                      </a:r>
                      <a:r>
                        <a:rPr lang="en-US" sz="2000" dirty="0" err="1" smtClean="0"/>
                        <a:t>pengembangan</a:t>
                      </a:r>
                      <a:r>
                        <a:rPr lang="en-US" sz="2000" dirty="0" smtClean="0"/>
                        <a:t> SPAM </a:t>
                      </a:r>
                      <a:r>
                        <a:rPr lang="en-US" sz="2000" dirty="0" err="1" smtClean="0"/>
                        <a:t>secara</a:t>
                      </a:r>
                      <a:r>
                        <a:rPr lang="en-US" sz="2000" dirty="0" smtClean="0"/>
                        <a:t> </a:t>
                      </a:r>
                      <a:r>
                        <a:rPr lang="en-US" sz="2000" dirty="0" err="1" smtClean="0"/>
                        <a:t>nasional</a:t>
                      </a:r>
                      <a:endParaRPr lang="en-US" sz="2000" dirty="0" smtClean="0"/>
                    </a:p>
                    <a:p>
                      <a:pPr marL="285750" indent="-285750">
                        <a:buFont typeface="Arial"/>
                        <a:buChar char="•"/>
                      </a:pPr>
                      <a:r>
                        <a:rPr lang="en-US" sz="2000" dirty="0" err="1" smtClean="0"/>
                        <a:t>Pengelolaan</a:t>
                      </a:r>
                      <a:r>
                        <a:rPr lang="en-US" sz="2000" dirty="0" smtClean="0"/>
                        <a:t> </a:t>
                      </a:r>
                      <a:r>
                        <a:rPr lang="en-US" sz="2000" dirty="0" err="1" smtClean="0"/>
                        <a:t>dan</a:t>
                      </a:r>
                      <a:r>
                        <a:rPr lang="en-US" sz="2000" dirty="0" smtClean="0"/>
                        <a:t> </a:t>
                      </a:r>
                      <a:r>
                        <a:rPr lang="en-US" sz="2000" dirty="0" err="1" smtClean="0"/>
                        <a:t>pengembangan</a:t>
                      </a:r>
                      <a:r>
                        <a:rPr lang="en-US" sz="2000" dirty="0" smtClean="0"/>
                        <a:t> SPAM </a:t>
                      </a:r>
                      <a:r>
                        <a:rPr lang="en-US" sz="2000" dirty="0" err="1" smtClean="0"/>
                        <a:t>lintas</a:t>
                      </a:r>
                      <a:r>
                        <a:rPr lang="en-US" sz="2000" dirty="0" smtClean="0"/>
                        <a:t> </a:t>
                      </a:r>
                      <a:r>
                        <a:rPr lang="en-US" sz="2000" dirty="0" err="1" smtClean="0"/>
                        <a:t>daerah</a:t>
                      </a:r>
                      <a:r>
                        <a:rPr lang="en-US" sz="2000" dirty="0" smtClean="0"/>
                        <a:t> </a:t>
                      </a:r>
                      <a:r>
                        <a:rPr lang="en-US" sz="2000" dirty="0" err="1" smtClean="0"/>
                        <a:t>propinsi</a:t>
                      </a:r>
                      <a:r>
                        <a:rPr lang="en-US" sz="2000" dirty="0" smtClean="0"/>
                        <a:t>, </a:t>
                      </a:r>
                      <a:r>
                        <a:rPr lang="en-US" sz="2000" dirty="0" err="1" smtClean="0"/>
                        <a:t>dan</a:t>
                      </a:r>
                      <a:r>
                        <a:rPr lang="en-US" sz="2000" dirty="0" smtClean="0"/>
                        <a:t> SPAM </a:t>
                      </a:r>
                      <a:r>
                        <a:rPr lang="en-US" sz="2000" dirty="0" err="1" smtClean="0"/>
                        <a:t>untuk</a:t>
                      </a:r>
                      <a:r>
                        <a:rPr lang="en-US" sz="2000" dirty="0" smtClean="0"/>
                        <a:t> </a:t>
                      </a:r>
                      <a:r>
                        <a:rPr lang="en-US" sz="2000" dirty="0" err="1" smtClean="0"/>
                        <a:t>kepentingan</a:t>
                      </a:r>
                      <a:r>
                        <a:rPr lang="en-US" sz="2000" baseline="0" dirty="0" smtClean="0"/>
                        <a:t> </a:t>
                      </a:r>
                      <a:r>
                        <a:rPr lang="en-US" sz="2000" baseline="0" dirty="0" err="1" smtClean="0"/>
                        <a:t>strategis</a:t>
                      </a:r>
                      <a:r>
                        <a:rPr lang="en-US" sz="2000" baseline="0" dirty="0" smtClean="0"/>
                        <a:t> </a:t>
                      </a:r>
                      <a:r>
                        <a:rPr lang="en-US" sz="2000" baseline="0" dirty="0" err="1" smtClean="0"/>
                        <a:t>nasional</a:t>
                      </a:r>
                      <a:endParaRPr lang="en-US" sz="2000" dirty="0"/>
                    </a:p>
                  </a:txBody>
                  <a:tcPr/>
                </a:tc>
                <a:tc>
                  <a:txBody>
                    <a:bodyPr/>
                    <a:lstStyle/>
                    <a:p>
                      <a:r>
                        <a:rPr lang="en-US" sz="2000" dirty="0" err="1" smtClean="0"/>
                        <a:t>Pengelolaan</a:t>
                      </a:r>
                      <a:r>
                        <a:rPr lang="en-US" sz="2000" dirty="0" smtClean="0"/>
                        <a:t> </a:t>
                      </a:r>
                      <a:r>
                        <a:rPr lang="en-US" sz="2000" dirty="0" err="1" smtClean="0"/>
                        <a:t>dan</a:t>
                      </a:r>
                      <a:r>
                        <a:rPr lang="en-US" sz="2000" dirty="0" smtClean="0"/>
                        <a:t> </a:t>
                      </a:r>
                      <a:r>
                        <a:rPr lang="en-US" sz="2000" dirty="0" err="1" smtClean="0"/>
                        <a:t>pengembangan</a:t>
                      </a:r>
                      <a:r>
                        <a:rPr lang="en-US" sz="2000" dirty="0" smtClean="0"/>
                        <a:t> SPAM </a:t>
                      </a:r>
                      <a:r>
                        <a:rPr lang="en-US" sz="2000" dirty="0" err="1" smtClean="0"/>
                        <a:t>lintas</a:t>
                      </a:r>
                      <a:r>
                        <a:rPr lang="en-US" sz="2000" dirty="0" smtClean="0"/>
                        <a:t> </a:t>
                      </a:r>
                      <a:r>
                        <a:rPr lang="en-US" sz="2000" dirty="0" err="1" smtClean="0"/>
                        <a:t>daerah</a:t>
                      </a:r>
                      <a:r>
                        <a:rPr lang="en-US" sz="2000" baseline="0" dirty="0" smtClean="0"/>
                        <a:t> </a:t>
                      </a:r>
                      <a:r>
                        <a:rPr lang="en-US" sz="2000" baseline="0" dirty="0" err="1" smtClean="0"/>
                        <a:t>kab</a:t>
                      </a:r>
                      <a:r>
                        <a:rPr lang="en-US" sz="2000" baseline="0" dirty="0" smtClean="0"/>
                        <a:t>/</a:t>
                      </a:r>
                      <a:r>
                        <a:rPr lang="en-US" sz="2000" baseline="0" dirty="0" err="1" smtClean="0"/>
                        <a:t>kota</a:t>
                      </a:r>
                      <a:endParaRPr lang="en-US" sz="2000" dirty="0"/>
                    </a:p>
                  </a:txBody>
                  <a:tcPr/>
                </a:tc>
                <a:tc>
                  <a:txBody>
                    <a:bodyPr/>
                    <a:lstStyle/>
                    <a:p>
                      <a:r>
                        <a:rPr lang="en-US" sz="2000" dirty="0" err="1" smtClean="0"/>
                        <a:t>Pengelolaan</a:t>
                      </a:r>
                      <a:r>
                        <a:rPr lang="en-US" sz="2000" dirty="0" smtClean="0"/>
                        <a:t> </a:t>
                      </a:r>
                      <a:r>
                        <a:rPr lang="en-US" sz="2000" dirty="0" err="1" smtClean="0"/>
                        <a:t>dan</a:t>
                      </a:r>
                      <a:r>
                        <a:rPr lang="en-US" sz="2000" dirty="0" smtClean="0"/>
                        <a:t> </a:t>
                      </a:r>
                      <a:r>
                        <a:rPr lang="en-US" sz="2000" dirty="0" err="1" smtClean="0"/>
                        <a:t>pengembangan</a:t>
                      </a:r>
                      <a:r>
                        <a:rPr lang="en-US" sz="2000" dirty="0" smtClean="0"/>
                        <a:t> SPAM di </a:t>
                      </a:r>
                      <a:r>
                        <a:rPr lang="en-US" sz="2000" dirty="0" err="1" smtClean="0"/>
                        <a:t>daerah</a:t>
                      </a:r>
                      <a:r>
                        <a:rPr lang="en-US" sz="2000" dirty="0" smtClean="0"/>
                        <a:t> </a:t>
                      </a:r>
                      <a:r>
                        <a:rPr lang="en-US" sz="2000" dirty="0" err="1" smtClean="0"/>
                        <a:t>kab</a:t>
                      </a:r>
                      <a:r>
                        <a:rPr lang="en-US" sz="2000" dirty="0" smtClean="0"/>
                        <a:t>/</a:t>
                      </a:r>
                      <a:r>
                        <a:rPr lang="en-US" sz="2000" dirty="0" err="1" smtClean="0"/>
                        <a:t>kota</a:t>
                      </a:r>
                      <a:endParaRPr lang="en-US" sz="2000" dirty="0"/>
                    </a:p>
                  </a:txBody>
                  <a:tcPr/>
                </a:tc>
              </a:tr>
            </a:tbl>
          </a:graphicData>
        </a:graphic>
      </p:graphicFrame>
      <p:sp>
        <p:nvSpPr>
          <p:cNvPr id="5" name="TextBox 4"/>
          <p:cNvSpPr txBox="1"/>
          <p:nvPr/>
        </p:nvSpPr>
        <p:spPr>
          <a:xfrm>
            <a:off x="404711" y="5988626"/>
            <a:ext cx="2793265" cy="338554"/>
          </a:xfrm>
          <a:prstGeom prst="rect">
            <a:avLst/>
          </a:prstGeom>
          <a:noFill/>
        </p:spPr>
        <p:txBody>
          <a:bodyPr wrap="none" rtlCol="0">
            <a:spAutoFit/>
          </a:bodyPr>
          <a:lstStyle/>
          <a:p>
            <a:r>
              <a:rPr lang="en-US" sz="1600" b="1" dirty="0" err="1" smtClean="0"/>
              <a:t>Sumber</a:t>
            </a:r>
            <a:r>
              <a:rPr lang="en-US" sz="1600" b="1" dirty="0" smtClean="0"/>
              <a:t>: UU No 23 </a:t>
            </a:r>
            <a:r>
              <a:rPr lang="en-US" sz="1600" b="1" dirty="0" err="1" smtClean="0"/>
              <a:t>Tahun</a:t>
            </a:r>
            <a:r>
              <a:rPr lang="en-US" sz="1600" b="1" dirty="0" smtClean="0"/>
              <a:t> 2014</a:t>
            </a:r>
            <a:endParaRPr lang="en-US" sz="1600" b="1" dirty="0"/>
          </a:p>
        </p:txBody>
      </p:sp>
    </p:spTree>
    <p:extLst>
      <p:ext uri="{BB962C8B-B14F-4D97-AF65-F5344CB8AC3E}">
        <p14:creationId xmlns="" xmlns:p14="http://schemas.microsoft.com/office/powerpoint/2010/main" val="40675875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884" y="1360335"/>
            <a:ext cx="8956024" cy="711343"/>
          </a:xfrm>
        </p:spPr>
        <p:txBody>
          <a:bodyPr>
            <a:noAutofit/>
          </a:bodyPr>
          <a:lstStyle/>
          <a:p>
            <a:r>
              <a:rPr lang="en-US" sz="2800" b="1" dirty="0" err="1" smtClean="0"/>
              <a:t>Peran</a:t>
            </a:r>
            <a:r>
              <a:rPr lang="en-US" sz="2800" b="1" dirty="0" smtClean="0"/>
              <a:t> </a:t>
            </a:r>
            <a:r>
              <a:rPr lang="en-US" sz="2800" b="1" dirty="0" err="1" smtClean="0"/>
              <a:t>Pemerintah</a:t>
            </a:r>
            <a:r>
              <a:rPr lang="en-US" sz="2800" b="1" dirty="0" smtClean="0"/>
              <a:t> </a:t>
            </a:r>
            <a:r>
              <a:rPr lang="en-US" sz="2800" b="1" dirty="0" err="1" smtClean="0"/>
              <a:t>Pusat</a:t>
            </a:r>
            <a:r>
              <a:rPr lang="en-US" sz="2800" b="1" dirty="0" smtClean="0"/>
              <a:t>, </a:t>
            </a:r>
            <a:r>
              <a:rPr lang="en-US" sz="2800" b="1" dirty="0" err="1" smtClean="0"/>
              <a:t>Propinsi</a:t>
            </a:r>
            <a:r>
              <a:rPr lang="en-US" sz="2800" b="1" dirty="0" smtClean="0"/>
              <a:t> </a:t>
            </a:r>
            <a:r>
              <a:rPr lang="en-US" sz="2800" b="1" dirty="0" err="1" smtClean="0"/>
              <a:t>dan</a:t>
            </a:r>
            <a:r>
              <a:rPr lang="en-US" sz="2800" b="1" dirty="0" smtClean="0"/>
              <a:t> </a:t>
            </a:r>
            <a:r>
              <a:rPr lang="en-US" sz="2800" b="1" dirty="0" err="1" smtClean="0"/>
              <a:t>Kabupaten</a:t>
            </a:r>
            <a:r>
              <a:rPr lang="en-US" sz="2800" b="1" dirty="0" smtClean="0"/>
              <a:t>/Kota</a:t>
            </a:r>
            <a:endParaRPr lang="en-US" sz="2800" b="1"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104781456"/>
              </p:ext>
            </p:extLst>
          </p:nvPr>
        </p:nvGraphicFramePr>
        <p:xfrm>
          <a:off x="397475" y="2108852"/>
          <a:ext cx="8532243" cy="3749040"/>
        </p:xfrm>
        <a:graphic>
          <a:graphicData uri="http://schemas.openxmlformats.org/drawingml/2006/table">
            <a:tbl>
              <a:tblPr firstRow="1" bandRow="1">
                <a:tableStyleId>{5C22544A-7EE6-4342-B048-85BDC9FD1C3A}</a:tableStyleId>
              </a:tblPr>
              <a:tblGrid>
                <a:gridCol w="907595"/>
                <a:gridCol w="3358526"/>
                <a:gridCol w="2133061"/>
                <a:gridCol w="2133061"/>
              </a:tblGrid>
              <a:tr h="370840">
                <a:tc>
                  <a:txBody>
                    <a:bodyPr/>
                    <a:lstStyle/>
                    <a:p>
                      <a:pPr algn="ctr"/>
                      <a:r>
                        <a:rPr lang="en-US" sz="1800" dirty="0" err="1" smtClean="0"/>
                        <a:t>Sektor</a:t>
                      </a:r>
                      <a:endParaRPr lang="en-US" sz="1800" dirty="0"/>
                    </a:p>
                  </a:txBody>
                  <a:tcPr/>
                </a:tc>
                <a:tc>
                  <a:txBody>
                    <a:bodyPr/>
                    <a:lstStyle/>
                    <a:p>
                      <a:pPr algn="ctr"/>
                      <a:r>
                        <a:rPr lang="en-US" sz="1800" dirty="0" err="1" smtClean="0"/>
                        <a:t>Pemerintah</a:t>
                      </a:r>
                      <a:r>
                        <a:rPr lang="en-US" sz="1800" dirty="0" smtClean="0"/>
                        <a:t> </a:t>
                      </a:r>
                      <a:r>
                        <a:rPr lang="en-US" sz="1800" dirty="0" err="1" smtClean="0"/>
                        <a:t>Pusat</a:t>
                      </a:r>
                      <a:endParaRPr lang="en-US" sz="1800" dirty="0"/>
                    </a:p>
                  </a:txBody>
                  <a:tcPr/>
                </a:tc>
                <a:tc>
                  <a:txBody>
                    <a:bodyPr/>
                    <a:lstStyle/>
                    <a:p>
                      <a:pPr algn="ctr"/>
                      <a:r>
                        <a:rPr lang="en-US" sz="1800" dirty="0" err="1" smtClean="0"/>
                        <a:t>Pemerintah</a:t>
                      </a:r>
                      <a:r>
                        <a:rPr lang="en-US" sz="1800" dirty="0" smtClean="0"/>
                        <a:t> </a:t>
                      </a:r>
                      <a:r>
                        <a:rPr lang="en-US" sz="1800" dirty="0" err="1" smtClean="0"/>
                        <a:t>Provinsi</a:t>
                      </a:r>
                      <a:endParaRPr lang="en-US" sz="1800" dirty="0"/>
                    </a:p>
                  </a:txBody>
                  <a:tcPr/>
                </a:tc>
                <a:tc>
                  <a:txBody>
                    <a:bodyPr/>
                    <a:lstStyle/>
                    <a:p>
                      <a:pPr algn="ctr"/>
                      <a:r>
                        <a:rPr lang="en-US" sz="1800" dirty="0" err="1" smtClean="0"/>
                        <a:t>Pemerintah</a:t>
                      </a:r>
                      <a:r>
                        <a:rPr lang="en-US" sz="1800" dirty="0" smtClean="0"/>
                        <a:t> </a:t>
                      </a:r>
                      <a:r>
                        <a:rPr lang="en-US" sz="1800" dirty="0" err="1" smtClean="0"/>
                        <a:t>Kab</a:t>
                      </a:r>
                      <a:r>
                        <a:rPr lang="en-US" sz="1800" dirty="0" smtClean="0"/>
                        <a:t>/Kota</a:t>
                      </a:r>
                      <a:endParaRPr lang="en-US" sz="1800" dirty="0"/>
                    </a:p>
                  </a:txBody>
                  <a:tcPr/>
                </a:tc>
              </a:tr>
              <a:tr h="370840">
                <a:tc>
                  <a:txBody>
                    <a:bodyPr/>
                    <a:lstStyle/>
                    <a:p>
                      <a:r>
                        <a:rPr lang="en-US" sz="1800" dirty="0" smtClean="0"/>
                        <a:t>Air </a:t>
                      </a:r>
                      <a:r>
                        <a:rPr lang="en-US" sz="1800" dirty="0" err="1" smtClean="0"/>
                        <a:t>limbah</a:t>
                      </a:r>
                      <a:endParaRPr lang="en-US" sz="1800" dirty="0"/>
                    </a:p>
                  </a:txBody>
                  <a:tcPr/>
                </a:tc>
                <a:tc>
                  <a:txBody>
                    <a:bodyPr/>
                    <a:lstStyle/>
                    <a:p>
                      <a:pPr marL="285750" indent="-285750">
                        <a:buFont typeface="Arial"/>
                        <a:buChar char="•"/>
                      </a:pPr>
                      <a:r>
                        <a:rPr lang="en-US" sz="1800" dirty="0" err="1" smtClean="0"/>
                        <a:t>Penetapan</a:t>
                      </a:r>
                      <a:r>
                        <a:rPr lang="en-US" sz="1800" dirty="0" smtClean="0"/>
                        <a:t> </a:t>
                      </a:r>
                      <a:r>
                        <a:rPr lang="en-US" sz="1800" dirty="0" err="1" smtClean="0"/>
                        <a:t>pengembangan</a:t>
                      </a:r>
                      <a:r>
                        <a:rPr lang="en-US" sz="1800" dirty="0" smtClean="0"/>
                        <a:t> </a:t>
                      </a:r>
                      <a:r>
                        <a:rPr lang="en-US" sz="1800" dirty="0" err="1" smtClean="0"/>
                        <a:t>sistem</a:t>
                      </a:r>
                      <a:r>
                        <a:rPr lang="en-US" sz="1800" dirty="0" smtClean="0"/>
                        <a:t> </a:t>
                      </a:r>
                      <a:r>
                        <a:rPr lang="en-US" sz="1800" dirty="0" err="1" smtClean="0"/>
                        <a:t>pengelolaan</a:t>
                      </a:r>
                      <a:r>
                        <a:rPr lang="en-US" sz="1800" dirty="0" smtClean="0"/>
                        <a:t> air </a:t>
                      </a:r>
                      <a:r>
                        <a:rPr lang="en-US" sz="1800" dirty="0" err="1" smtClean="0"/>
                        <a:t>limbah</a:t>
                      </a:r>
                      <a:r>
                        <a:rPr lang="en-US" sz="1800" dirty="0" smtClean="0"/>
                        <a:t> </a:t>
                      </a:r>
                      <a:r>
                        <a:rPr lang="en-US" sz="1800" dirty="0" err="1" smtClean="0"/>
                        <a:t>domestik</a:t>
                      </a:r>
                      <a:r>
                        <a:rPr lang="en-US" sz="1800" baseline="0" dirty="0" smtClean="0"/>
                        <a:t> </a:t>
                      </a:r>
                      <a:r>
                        <a:rPr lang="en-US" sz="1800" baseline="0" dirty="0" err="1" smtClean="0"/>
                        <a:t>secara</a:t>
                      </a:r>
                      <a:r>
                        <a:rPr lang="en-US" sz="1800" baseline="0" dirty="0" smtClean="0"/>
                        <a:t> </a:t>
                      </a:r>
                      <a:r>
                        <a:rPr lang="en-US" sz="1800" baseline="0" dirty="0" err="1" smtClean="0"/>
                        <a:t>nasional</a:t>
                      </a:r>
                      <a:endParaRPr lang="en-US" sz="1800" baseline="0" dirty="0" smtClean="0"/>
                    </a:p>
                    <a:p>
                      <a:pPr marL="285750" indent="-285750">
                        <a:buFont typeface="Arial"/>
                        <a:buChar char="•"/>
                      </a:pPr>
                      <a:r>
                        <a:rPr lang="en-US" sz="1800" baseline="0" dirty="0" err="1" smtClean="0"/>
                        <a:t>Pengelolaan</a:t>
                      </a:r>
                      <a:r>
                        <a:rPr lang="en-US" sz="1800" baseline="0" dirty="0" smtClean="0"/>
                        <a:t> </a:t>
                      </a:r>
                      <a:r>
                        <a:rPr lang="en-US" sz="1800" baseline="0" dirty="0" err="1" smtClean="0"/>
                        <a:t>dan</a:t>
                      </a:r>
                      <a:r>
                        <a:rPr lang="en-US" sz="1800" baseline="0" dirty="0" smtClean="0"/>
                        <a:t> </a:t>
                      </a:r>
                      <a:r>
                        <a:rPr lang="en-US" sz="1800" baseline="0" dirty="0" err="1" smtClean="0"/>
                        <a:t>pengembangan</a:t>
                      </a:r>
                      <a:r>
                        <a:rPr lang="en-US" sz="1800" baseline="0" dirty="0" smtClean="0"/>
                        <a:t> </a:t>
                      </a:r>
                      <a:r>
                        <a:rPr lang="en-US" sz="1800" baseline="0" dirty="0" err="1" smtClean="0"/>
                        <a:t>sistem</a:t>
                      </a:r>
                      <a:r>
                        <a:rPr lang="en-US" sz="1800" baseline="0" dirty="0" smtClean="0"/>
                        <a:t> </a:t>
                      </a:r>
                      <a:r>
                        <a:rPr lang="en-US" sz="1800" baseline="0" dirty="0" err="1" smtClean="0"/>
                        <a:t>pengelolaan</a:t>
                      </a:r>
                      <a:r>
                        <a:rPr lang="en-US" sz="1800" baseline="0" dirty="0" smtClean="0"/>
                        <a:t> air </a:t>
                      </a:r>
                      <a:r>
                        <a:rPr lang="en-US" sz="1800" baseline="0" dirty="0" err="1" smtClean="0"/>
                        <a:t>limbah</a:t>
                      </a:r>
                      <a:r>
                        <a:rPr lang="en-US" sz="1800" baseline="0" dirty="0" smtClean="0"/>
                        <a:t> </a:t>
                      </a:r>
                      <a:r>
                        <a:rPr lang="en-US" sz="1800" baseline="0" dirty="0" err="1" smtClean="0"/>
                        <a:t>domestik</a:t>
                      </a:r>
                      <a:r>
                        <a:rPr lang="en-US" sz="1800" baseline="0" dirty="0" smtClean="0"/>
                        <a:t> </a:t>
                      </a:r>
                      <a:r>
                        <a:rPr lang="en-US" sz="1800" baseline="0" dirty="0" err="1" smtClean="0"/>
                        <a:t>lintas</a:t>
                      </a:r>
                      <a:r>
                        <a:rPr lang="en-US" sz="1800" baseline="0" dirty="0" smtClean="0"/>
                        <a:t> Daerah </a:t>
                      </a:r>
                      <a:r>
                        <a:rPr lang="en-US" sz="1800" baseline="0" dirty="0" err="1" smtClean="0"/>
                        <a:t>provinsi</a:t>
                      </a:r>
                      <a:r>
                        <a:rPr lang="en-US" sz="1800" baseline="0" dirty="0" smtClean="0"/>
                        <a:t>, </a:t>
                      </a:r>
                      <a:r>
                        <a:rPr lang="en-US" sz="1800" baseline="0" dirty="0" err="1" smtClean="0"/>
                        <a:t>dan</a:t>
                      </a:r>
                      <a:r>
                        <a:rPr lang="en-US" sz="1800" baseline="0" dirty="0" smtClean="0"/>
                        <a:t> </a:t>
                      </a:r>
                      <a:r>
                        <a:rPr lang="en-US" sz="1800" baseline="0" dirty="0" err="1" smtClean="0"/>
                        <a:t>sistem</a:t>
                      </a:r>
                      <a:r>
                        <a:rPr lang="en-US" sz="1800" baseline="0" dirty="0" smtClean="0"/>
                        <a:t> </a:t>
                      </a:r>
                      <a:r>
                        <a:rPr lang="en-US" sz="1800" baseline="0" dirty="0" err="1" smtClean="0"/>
                        <a:t>pengelolaan</a:t>
                      </a:r>
                      <a:r>
                        <a:rPr lang="en-US" sz="1800" baseline="0" dirty="0" smtClean="0"/>
                        <a:t> air </a:t>
                      </a:r>
                      <a:r>
                        <a:rPr lang="en-US" sz="1800" baseline="0" dirty="0" err="1" smtClean="0"/>
                        <a:t>limbah</a:t>
                      </a:r>
                      <a:r>
                        <a:rPr lang="en-US" sz="1800" baseline="0" dirty="0" smtClean="0"/>
                        <a:t> </a:t>
                      </a:r>
                      <a:r>
                        <a:rPr lang="en-US" sz="1800" baseline="0" dirty="0" err="1" smtClean="0"/>
                        <a:t>domestik</a:t>
                      </a:r>
                      <a:r>
                        <a:rPr lang="en-US" sz="1800" baseline="0" dirty="0" smtClean="0"/>
                        <a:t> </a:t>
                      </a:r>
                      <a:r>
                        <a:rPr lang="en-US" sz="1800" baseline="0" dirty="0" err="1" smtClean="0"/>
                        <a:t>untuk</a:t>
                      </a:r>
                      <a:r>
                        <a:rPr lang="en-US" sz="1800" baseline="0" dirty="0" smtClean="0"/>
                        <a:t> </a:t>
                      </a:r>
                      <a:r>
                        <a:rPr lang="en-US" sz="1800" baseline="0" dirty="0" err="1" smtClean="0"/>
                        <a:t>kepentingan</a:t>
                      </a:r>
                      <a:r>
                        <a:rPr lang="en-US" sz="1800" baseline="0" dirty="0" smtClean="0"/>
                        <a:t> </a:t>
                      </a:r>
                      <a:r>
                        <a:rPr lang="en-US" sz="1800" baseline="0" dirty="0" err="1" smtClean="0"/>
                        <a:t>strategis</a:t>
                      </a:r>
                      <a:r>
                        <a:rPr lang="en-US" sz="1800" baseline="0" dirty="0" smtClean="0"/>
                        <a:t> </a:t>
                      </a:r>
                      <a:r>
                        <a:rPr lang="en-US" sz="1800" baseline="0" dirty="0" err="1" smtClean="0"/>
                        <a:t>nasional</a:t>
                      </a:r>
                      <a:endParaRPr lang="en-US" sz="1800" dirty="0"/>
                    </a:p>
                  </a:txBody>
                  <a:tcPr/>
                </a:tc>
                <a:tc>
                  <a:txBody>
                    <a:bodyPr/>
                    <a:lstStyle/>
                    <a:p>
                      <a:r>
                        <a:rPr lang="en-US" sz="1800" dirty="0" err="1" smtClean="0"/>
                        <a:t>Pengelolaan</a:t>
                      </a:r>
                      <a:r>
                        <a:rPr lang="en-US" sz="1800" dirty="0" smtClean="0"/>
                        <a:t> </a:t>
                      </a:r>
                      <a:r>
                        <a:rPr lang="en-US" sz="1800" dirty="0" err="1" smtClean="0"/>
                        <a:t>dan</a:t>
                      </a:r>
                      <a:r>
                        <a:rPr lang="en-US" sz="1800" dirty="0" smtClean="0"/>
                        <a:t> </a:t>
                      </a:r>
                      <a:r>
                        <a:rPr lang="en-US" sz="1800" dirty="0" err="1" smtClean="0"/>
                        <a:t>pengembangan</a:t>
                      </a:r>
                      <a:r>
                        <a:rPr lang="en-US" sz="1800" dirty="0" smtClean="0"/>
                        <a:t> </a:t>
                      </a:r>
                      <a:r>
                        <a:rPr lang="en-US" sz="1800" dirty="0" err="1" smtClean="0"/>
                        <a:t>sistem</a:t>
                      </a:r>
                      <a:r>
                        <a:rPr lang="en-US" sz="1800" baseline="0" dirty="0" smtClean="0"/>
                        <a:t> air </a:t>
                      </a:r>
                      <a:r>
                        <a:rPr lang="en-US" sz="1800" baseline="0" dirty="0" err="1" smtClean="0"/>
                        <a:t>limbah</a:t>
                      </a:r>
                      <a:r>
                        <a:rPr lang="en-US" sz="1800" baseline="0" dirty="0" smtClean="0"/>
                        <a:t> </a:t>
                      </a:r>
                      <a:r>
                        <a:rPr lang="en-US" sz="1800" baseline="0" dirty="0" err="1" smtClean="0"/>
                        <a:t>domestik</a:t>
                      </a:r>
                      <a:r>
                        <a:rPr lang="en-US" sz="1800" baseline="0" dirty="0" smtClean="0"/>
                        <a:t> regional</a:t>
                      </a:r>
                      <a:endParaRPr lang="en-US" sz="1800" dirty="0"/>
                    </a:p>
                  </a:txBody>
                  <a:tcPr/>
                </a:tc>
                <a:tc>
                  <a:txBody>
                    <a:bodyPr/>
                    <a:lstStyle/>
                    <a:p>
                      <a:r>
                        <a:rPr lang="en-US" sz="1800" dirty="0" err="1" smtClean="0"/>
                        <a:t>Pengelolaan</a:t>
                      </a:r>
                      <a:r>
                        <a:rPr lang="en-US" sz="1800" dirty="0" smtClean="0"/>
                        <a:t> </a:t>
                      </a:r>
                      <a:r>
                        <a:rPr lang="en-US" sz="1800" dirty="0" err="1" smtClean="0"/>
                        <a:t>pengembangan</a:t>
                      </a:r>
                      <a:r>
                        <a:rPr lang="en-US" sz="1800" dirty="0" smtClean="0"/>
                        <a:t> </a:t>
                      </a:r>
                      <a:r>
                        <a:rPr lang="en-US" sz="1800" dirty="0" err="1" smtClean="0"/>
                        <a:t>sistem</a:t>
                      </a:r>
                      <a:r>
                        <a:rPr lang="en-US" sz="1800" dirty="0" smtClean="0"/>
                        <a:t> air</a:t>
                      </a:r>
                      <a:r>
                        <a:rPr lang="en-US" sz="1800" baseline="0" dirty="0" smtClean="0"/>
                        <a:t> </a:t>
                      </a:r>
                      <a:r>
                        <a:rPr lang="en-US" sz="1800" baseline="0" dirty="0" err="1" smtClean="0"/>
                        <a:t>limbah</a:t>
                      </a:r>
                      <a:r>
                        <a:rPr lang="en-US" sz="1800" baseline="0" dirty="0" smtClean="0"/>
                        <a:t> </a:t>
                      </a:r>
                      <a:r>
                        <a:rPr lang="en-US" sz="1800" baseline="0" dirty="0" err="1" smtClean="0"/>
                        <a:t>domestik</a:t>
                      </a:r>
                      <a:r>
                        <a:rPr lang="en-US" sz="1800" baseline="0" dirty="0" smtClean="0"/>
                        <a:t> </a:t>
                      </a:r>
                      <a:r>
                        <a:rPr lang="en-US" sz="1800" baseline="0" dirty="0" err="1" smtClean="0"/>
                        <a:t>dalam</a:t>
                      </a:r>
                      <a:r>
                        <a:rPr lang="en-US" sz="1800" baseline="0" dirty="0" smtClean="0"/>
                        <a:t> </a:t>
                      </a:r>
                      <a:r>
                        <a:rPr lang="en-US" sz="1800" baseline="0" dirty="0" err="1" smtClean="0"/>
                        <a:t>dareah</a:t>
                      </a:r>
                      <a:r>
                        <a:rPr lang="en-US" sz="1800" baseline="0" dirty="0" smtClean="0"/>
                        <a:t> </a:t>
                      </a:r>
                      <a:r>
                        <a:rPr lang="en-US" sz="1800" baseline="0" dirty="0" err="1" smtClean="0"/>
                        <a:t>kab</a:t>
                      </a:r>
                      <a:r>
                        <a:rPr lang="en-US" sz="1800" baseline="0" dirty="0" smtClean="0"/>
                        <a:t>/</a:t>
                      </a:r>
                      <a:r>
                        <a:rPr lang="en-US" sz="1800" baseline="0" dirty="0" err="1" smtClean="0"/>
                        <a:t>kota</a:t>
                      </a:r>
                      <a:endParaRPr lang="en-US" sz="1800" dirty="0"/>
                    </a:p>
                  </a:txBody>
                  <a:tcPr/>
                </a:tc>
              </a:tr>
            </a:tbl>
          </a:graphicData>
        </a:graphic>
      </p:graphicFrame>
      <p:sp>
        <p:nvSpPr>
          <p:cNvPr id="5" name="TextBox 4"/>
          <p:cNvSpPr txBox="1"/>
          <p:nvPr/>
        </p:nvSpPr>
        <p:spPr>
          <a:xfrm>
            <a:off x="278537" y="5786454"/>
            <a:ext cx="2793265" cy="338554"/>
          </a:xfrm>
          <a:prstGeom prst="rect">
            <a:avLst/>
          </a:prstGeom>
          <a:noFill/>
        </p:spPr>
        <p:txBody>
          <a:bodyPr wrap="none" rtlCol="0">
            <a:spAutoFit/>
          </a:bodyPr>
          <a:lstStyle/>
          <a:p>
            <a:r>
              <a:rPr lang="en-US" sz="1600" b="1" dirty="0" err="1" smtClean="0"/>
              <a:t>Sumber</a:t>
            </a:r>
            <a:r>
              <a:rPr lang="en-US" sz="1600" b="1" dirty="0" smtClean="0"/>
              <a:t>: UU No 23 </a:t>
            </a:r>
            <a:r>
              <a:rPr lang="en-US" sz="1600" b="1" dirty="0" err="1" smtClean="0"/>
              <a:t>Tahun</a:t>
            </a:r>
            <a:r>
              <a:rPr lang="en-US" sz="1600" b="1" dirty="0" smtClean="0"/>
              <a:t> 2014</a:t>
            </a:r>
            <a:endParaRPr lang="en-US" sz="1600" b="1" dirty="0"/>
          </a:p>
        </p:txBody>
      </p:sp>
    </p:spTree>
    <p:extLst>
      <p:ext uri="{BB962C8B-B14F-4D97-AF65-F5344CB8AC3E}">
        <p14:creationId xmlns="" xmlns:p14="http://schemas.microsoft.com/office/powerpoint/2010/main" val="10757276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008" y="1288897"/>
            <a:ext cx="8956024" cy="711343"/>
          </a:xfrm>
        </p:spPr>
        <p:txBody>
          <a:bodyPr>
            <a:noAutofit/>
          </a:bodyPr>
          <a:lstStyle/>
          <a:p>
            <a:r>
              <a:rPr lang="en-US" sz="2800" b="1" dirty="0" err="1" smtClean="0"/>
              <a:t>Peran</a:t>
            </a:r>
            <a:r>
              <a:rPr lang="en-US" sz="2800" b="1" dirty="0" smtClean="0"/>
              <a:t> </a:t>
            </a:r>
            <a:r>
              <a:rPr lang="en-US" sz="2800" b="1" dirty="0" err="1" smtClean="0"/>
              <a:t>Pemerintah</a:t>
            </a:r>
            <a:r>
              <a:rPr lang="en-US" sz="2800" b="1" dirty="0" smtClean="0"/>
              <a:t> </a:t>
            </a:r>
            <a:r>
              <a:rPr lang="en-US" sz="2800" b="1" dirty="0" err="1" smtClean="0"/>
              <a:t>Pusat</a:t>
            </a:r>
            <a:r>
              <a:rPr lang="en-US" sz="2800" b="1" dirty="0" smtClean="0"/>
              <a:t>, </a:t>
            </a:r>
            <a:r>
              <a:rPr lang="en-US" sz="2800" b="1" dirty="0" err="1" smtClean="0"/>
              <a:t>Propinsi</a:t>
            </a:r>
            <a:r>
              <a:rPr lang="en-US" sz="2800" b="1" dirty="0" smtClean="0"/>
              <a:t> </a:t>
            </a:r>
            <a:r>
              <a:rPr lang="en-US" sz="2800" b="1" dirty="0" err="1" smtClean="0"/>
              <a:t>dan</a:t>
            </a:r>
            <a:r>
              <a:rPr lang="en-US" sz="2800" b="1" dirty="0" smtClean="0"/>
              <a:t> </a:t>
            </a:r>
            <a:r>
              <a:rPr lang="en-US" sz="2800" b="1" dirty="0" err="1" smtClean="0"/>
              <a:t>Kabupaten</a:t>
            </a:r>
            <a:r>
              <a:rPr lang="en-US" sz="2800" b="1" dirty="0" smtClean="0"/>
              <a:t>/Kota</a:t>
            </a:r>
            <a:endParaRPr lang="en-US" sz="2800" b="1"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384267396"/>
              </p:ext>
            </p:extLst>
          </p:nvPr>
        </p:nvGraphicFramePr>
        <p:xfrm>
          <a:off x="214282" y="2074353"/>
          <a:ext cx="8588427" cy="3474720"/>
        </p:xfrm>
        <a:graphic>
          <a:graphicData uri="http://schemas.openxmlformats.org/drawingml/2006/table">
            <a:tbl>
              <a:tblPr firstRow="1" bandRow="1">
                <a:tableStyleId>{5C22544A-7EE6-4342-B048-85BDC9FD1C3A}</a:tableStyleId>
              </a:tblPr>
              <a:tblGrid>
                <a:gridCol w="1500198"/>
                <a:gridCol w="3071834"/>
                <a:gridCol w="1869288"/>
                <a:gridCol w="2147107"/>
              </a:tblGrid>
              <a:tr h="631169">
                <a:tc>
                  <a:txBody>
                    <a:bodyPr/>
                    <a:lstStyle/>
                    <a:p>
                      <a:pPr algn="ctr"/>
                      <a:r>
                        <a:rPr lang="en-US" sz="1800" dirty="0" err="1" smtClean="0"/>
                        <a:t>Sektor</a:t>
                      </a:r>
                      <a:endParaRPr lang="en-US" sz="1800" dirty="0"/>
                    </a:p>
                  </a:txBody>
                  <a:tcPr/>
                </a:tc>
                <a:tc>
                  <a:txBody>
                    <a:bodyPr/>
                    <a:lstStyle/>
                    <a:p>
                      <a:pPr algn="ctr"/>
                      <a:r>
                        <a:rPr lang="en-US" sz="1800" dirty="0" err="1" smtClean="0"/>
                        <a:t>Pemerintah</a:t>
                      </a:r>
                      <a:r>
                        <a:rPr lang="en-US" sz="1800" dirty="0" smtClean="0"/>
                        <a:t> </a:t>
                      </a:r>
                      <a:r>
                        <a:rPr lang="en-US" sz="1800" dirty="0" err="1" smtClean="0"/>
                        <a:t>Pusat</a:t>
                      </a:r>
                      <a:endParaRPr lang="en-US" sz="1800" dirty="0"/>
                    </a:p>
                  </a:txBody>
                  <a:tcPr/>
                </a:tc>
                <a:tc>
                  <a:txBody>
                    <a:bodyPr/>
                    <a:lstStyle/>
                    <a:p>
                      <a:pPr algn="ctr"/>
                      <a:r>
                        <a:rPr lang="en-US" sz="1800" dirty="0" err="1" smtClean="0"/>
                        <a:t>Pemerintah</a:t>
                      </a:r>
                      <a:r>
                        <a:rPr lang="en-US" sz="1800" dirty="0" smtClean="0"/>
                        <a:t> </a:t>
                      </a:r>
                      <a:r>
                        <a:rPr lang="en-US" sz="1800" dirty="0" err="1" smtClean="0"/>
                        <a:t>Provinsi</a:t>
                      </a:r>
                      <a:endParaRPr lang="en-US" sz="1800" dirty="0"/>
                    </a:p>
                  </a:txBody>
                  <a:tcPr/>
                </a:tc>
                <a:tc>
                  <a:txBody>
                    <a:bodyPr/>
                    <a:lstStyle/>
                    <a:p>
                      <a:pPr algn="ctr"/>
                      <a:r>
                        <a:rPr lang="en-US" sz="1800" dirty="0" err="1" smtClean="0"/>
                        <a:t>Pemerintah</a:t>
                      </a:r>
                      <a:r>
                        <a:rPr lang="en-US" sz="1800" dirty="0" smtClean="0"/>
                        <a:t> </a:t>
                      </a:r>
                      <a:r>
                        <a:rPr lang="en-US" sz="1800" dirty="0" err="1" smtClean="0"/>
                        <a:t>Kab</a:t>
                      </a:r>
                      <a:r>
                        <a:rPr lang="en-US" sz="1800" dirty="0" smtClean="0"/>
                        <a:t>/Kota</a:t>
                      </a:r>
                      <a:endParaRPr lang="en-US" sz="1800" dirty="0"/>
                    </a:p>
                  </a:txBody>
                  <a:tcPr/>
                </a:tc>
              </a:tr>
              <a:tr h="2795180">
                <a:tc>
                  <a:txBody>
                    <a:bodyPr/>
                    <a:lstStyle/>
                    <a:p>
                      <a:r>
                        <a:rPr lang="en-US" sz="1800" dirty="0" err="1" smtClean="0"/>
                        <a:t>Persampahan</a:t>
                      </a:r>
                      <a:r>
                        <a:rPr lang="en-US" sz="1800" dirty="0" smtClean="0"/>
                        <a:t> </a:t>
                      </a:r>
                      <a:endParaRPr lang="en-US" sz="1800" dirty="0"/>
                    </a:p>
                  </a:txBody>
                  <a:tcPr/>
                </a:tc>
                <a:tc>
                  <a:txBody>
                    <a:bodyPr/>
                    <a:lstStyle/>
                    <a:p>
                      <a:pPr marL="285750" indent="-285750">
                        <a:buFont typeface="Arial"/>
                        <a:buChar char="•"/>
                      </a:pPr>
                      <a:r>
                        <a:rPr lang="en-US" sz="1800" dirty="0" err="1" smtClean="0"/>
                        <a:t>Penetapan</a:t>
                      </a:r>
                      <a:r>
                        <a:rPr lang="en-US" sz="1800" baseline="0" dirty="0" smtClean="0"/>
                        <a:t> </a:t>
                      </a:r>
                      <a:r>
                        <a:rPr lang="en-US" sz="1800" baseline="0" dirty="0" err="1" smtClean="0"/>
                        <a:t>pengembangan</a:t>
                      </a:r>
                      <a:r>
                        <a:rPr lang="en-US" sz="1800" baseline="0" dirty="0" smtClean="0"/>
                        <a:t> </a:t>
                      </a:r>
                      <a:r>
                        <a:rPr lang="en-US" sz="1800" baseline="0" dirty="0" err="1" smtClean="0"/>
                        <a:t>sistem</a:t>
                      </a:r>
                      <a:r>
                        <a:rPr lang="en-US" sz="1800" baseline="0" dirty="0" smtClean="0"/>
                        <a:t> </a:t>
                      </a:r>
                      <a:r>
                        <a:rPr lang="en-US" sz="1800" baseline="0" dirty="0" err="1" smtClean="0"/>
                        <a:t>pengelolaan</a:t>
                      </a:r>
                      <a:r>
                        <a:rPr lang="en-US" sz="1800" baseline="0" dirty="0" smtClean="0"/>
                        <a:t> </a:t>
                      </a:r>
                      <a:r>
                        <a:rPr lang="en-US" sz="1800" baseline="0" dirty="0" err="1" smtClean="0"/>
                        <a:t>persampahan</a:t>
                      </a:r>
                      <a:r>
                        <a:rPr lang="en-US" sz="1800" baseline="0" dirty="0" smtClean="0"/>
                        <a:t> </a:t>
                      </a:r>
                      <a:r>
                        <a:rPr lang="en-US" sz="1800" baseline="0" dirty="0" err="1" smtClean="0"/>
                        <a:t>secara</a:t>
                      </a:r>
                      <a:r>
                        <a:rPr lang="en-US" sz="1800" baseline="0" dirty="0" smtClean="0"/>
                        <a:t> </a:t>
                      </a:r>
                      <a:r>
                        <a:rPr lang="en-US" sz="1800" baseline="0" dirty="0" err="1" smtClean="0"/>
                        <a:t>nasional</a:t>
                      </a:r>
                      <a:endParaRPr lang="en-US" sz="1800" baseline="0" dirty="0" smtClean="0"/>
                    </a:p>
                    <a:p>
                      <a:pPr marL="285750" indent="-285750">
                        <a:buFont typeface="Arial"/>
                        <a:buChar char="•"/>
                      </a:pPr>
                      <a:r>
                        <a:rPr lang="en-US" sz="1800" baseline="0" dirty="0" err="1" smtClean="0"/>
                        <a:t>Pengembangan</a:t>
                      </a:r>
                      <a:r>
                        <a:rPr lang="en-US" sz="1800" baseline="0" dirty="0" smtClean="0"/>
                        <a:t> </a:t>
                      </a:r>
                      <a:r>
                        <a:rPr lang="en-US" sz="1800" baseline="0" dirty="0" err="1" smtClean="0"/>
                        <a:t>sistem</a:t>
                      </a:r>
                      <a:r>
                        <a:rPr lang="en-US" sz="1800" baseline="0" dirty="0" smtClean="0"/>
                        <a:t> </a:t>
                      </a:r>
                      <a:r>
                        <a:rPr lang="en-US" sz="1800" baseline="0" dirty="0" err="1" smtClean="0"/>
                        <a:t>pengelolaan</a:t>
                      </a:r>
                      <a:r>
                        <a:rPr lang="en-US" sz="1800" baseline="0" dirty="0" smtClean="0"/>
                        <a:t> </a:t>
                      </a:r>
                      <a:r>
                        <a:rPr lang="en-US" sz="1800" baseline="0" dirty="0" err="1" smtClean="0"/>
                        <a:t>persampahan</a:t>
                      </a:r>
                      <a:r>
                        <a:rPr lang="en-US" sz="1800" baseline="0" dirty="0" smtClean="0"/>
                        <a:t> </a:t>
                      </a:r>
                      <a:r>
                        <a:rPr lang="en-US" sz="1800" baseline="0" dirty="0" err="1" smtClean="0"/>
                        <a:t>lintas</a:t>
                      </a:r>
                      <a:r>
                        <a:rPr lang="en-US" sz="1800" baseline="0" dirty="0" smtClean="0"/>
                        <a:t> Daerah </a:t>
                      </a:r>
                      <a:r>
                        <a:rPr lang="en-US" sz="1800" baseline="0" dirty="0" err="1" smtClean="0"/>
                        <a:t>provinsi</a:t>
                      </a:r>
                      <a:r>
                        <a:rPr lang="en-US" sz="1800" baseline="0" dirty="0" smtClean="0"/>
                        <a:t> </a:t>
                      </a:r>
                      <a:r>
                        <a:rPr lang="en-US" sz="1800" baseline="0" dirty="0" err="1" smtClean="0"/>
                        <a:t>dan</a:t>
                      </a:r>
                      <a:r>
                        <a:rPr lang="en-US" sz="1800" baseline="0" dirty="0" smtClean="0"/>
                        <a:t> </a:t>
                      </a:r>
                      <a:r>
                        <a:rPr lang="en-US" sz="1800" baseline="0" dirty="0" err="1" smtClean="0"/>
                        <a:t>pengelolaan</a:t>
                      </a:r>
                      <a:r>
                        <a:rPr lang="en-US" sz="1800" baseline="0" dirty="0" smtClean="0"/>
                        <a:t> </a:t>
                      </a:r>
                      <a:r>
                        <a:rPr lang="en-US" sz="1800" baseline="0" dirty="0" err="1" smtClean="0"/>
                        <a:t>persampahan</a:t>
                      </a:r>
                      <a:r>
                        <a:rPr lang="en-US" sz="1800" baseline="0" dirty="0" smtClean="0"/>
                        <a:t> </a:t>
                      </a:r>
                      <a:r>
                        <a:rPr lang="en-US" sz="1800" baseline="0" dirty="0" err="1" smtClean="0"/>
                        <a:t>untuk</a:t>
                      </a:r>
                      <a:r>
                        <a:rPr lang="en-US" sz="1800" baseline="0" dirty="0" smtClean="0"/>
                        <a:t> </a:t>
                      </a:r>
                      <a:r>
                        <a:rPr lang="en-US" sz="1800" baseline="0" dirty="0" err="1" smtClean="0"/>
                        <a:t>kepentingan</a:t>
                      </a:r>
                      <a:r>
                        <a:rPr lang="en-US" sz="1800" baseline="0" dirty="0" smtClean="0"/>
                        <a:t> </a:t>
                      </a:r>
                      <a:r>
                        <a:rPr lang="en-US" sz="1800" baseline="0" dirty="0" err="1" smtClean="0"/>
                        <a:t>strategis</a:t>
                      </a:r>
                      <a:r>
                        <a:rPr lang="en-US" sz="1800" baseline="0" dirty="0" smtClean="0"/>
                        <a:t> </a:t>
                      </a:r>
                      <a:r>
                        <a:rPr lang="en-US" sz="1800" baseline="0" dirty="0" err="1" smtClean="0"/>
                        <a:t>nasional</a:t>
                      </a:r>
                      <a:endParaRPr lang="en-US" sz="1800" dirty="0"/>
                    </a:p>
                  </a:txBody>
                  <a:tcPr/>
                </a:tc>
                <a:tc>
                  <a:txBody>
                    <a:bodyPr/>
                    <a:lstStyle/>
                    <a:p>
                      <a:r>
                        <a:rPr lang="en-US" sz="1800" dirty="0" err="1" smtClean="0"/>
                        <a:t>Pengembangan</a:t>
                      </a:r>
                      <a:r>
                        <a:rPr lang="en-US" sz="1800" dirty="0" smtClean="0"/>
                        <a:t> </a:t>
                      </a:r>
                      <a:r>
                        <a:rPr lang="en-US" sz="1800" dirty="0" err="1" smtClean="0"/>
                        <a:t>sistem</a:t>
                      </a:r>
                      <a:r>
                        <a:rPr lang="en-US" sz="1800" dirty="0" smtClean="0"/>
                        <a:t> </a:t>
                      </a:r>
                      <a:r>
                        <a:rPr lang="en-US" sz="1800" dirty="0" err="1" smtClean="0"/>
                        <a:t>dan</a:t>
                      </a:r>
                      <a:r>
                        <a:rPr lang="en-US" sz="1800" dirty="0" smtClean="0"/>
                        <a:t> </a:t>
                      </a:r>
                      <a:r>
                        <a:rPr lang="en-US" sz="1800" dirty="0" err="1" smtClean="0"/>
                        <a:t>pengelolaan</a:t>
                      </a:r>
                      <a:r>
                        <a:rPr lang="en-US" sz="1800" dirty="0" smtClean="0"/>
                        <a:t> </a:t>
                      </a:r>
                      <a:r>
                        <a:rPr lang="en-US" sz="1800" dirty="0" err="1" smtClean="0"/>
                        <a:t>persampahan</a:t>
                      </a:r>
                      <a:r>
                        <a:rPr lang="en-US" sz="1800" dirty="0" smtClean="0"/>
                        <a:t> regional</a:t>
                      </a:r>
                      <a:endParaRPr lang="en-US" sz="1800" dirty="0"/>
                    </a:p>
                  </a:txBody>
                  <a:tcPr/>
                </a:tc>
                <a:tc>
                  <a:txBody>
                    <a:bodyPr/>
                    <a:lstStyle/>
                    <a:p>
                      <a:r>
                        <a:rPr lang="en-US" sz="1800" dirty="0" err="1" smtClean="0"/>
                        <a:t>Pengembangan</a:t>
                      </a:r>
                      <a:r>
                        <a:rPr lang="en-US" sz="1800" dirty="0" smtClean="0"/>
                        <a:t> </a:t>
                      </a:r>
                      <a:r>
                        <a:rPr lang="en-US" sz="1800" dirty="0" err="1" smtClean="0"/>
                        <a:t>sistem</a:t>
                      </a:r>
                      <a:r>
                        <a:rPr lang="en-US" sz="1800" dirty="0" smtClean="0"/>
                        <a:t> </a:t>
                      </a:r>
                      <a:r>
                        <a:rPr lang="en-US" sz="1800" dirty="0" err="1" smtClean="0"/>
                        <a:t>pengelolaan</a:t>
                      </a:r>
                      <a:r>
                        <a:rPr lang="en-US" sz="1800" dirty="0" smtClean="0"/>
                        <a:t> </a:t>
                      </a:r>
                      <a:r>
                        <a:rPr lang="en-US" sz="1800" dirty="0" err="1" smtClean="0"/>
                        <a:t>persampahan</a:t>
                      </a:r>
                      <a:r>
                        <a:rPr lang="en-US" sz="1800" dirty="0" smtClean="0"/>
                        <a:t> </a:t>
                      </a:r>
                      <a:r>
                        <a:rPr lang="en-US" sz="1800" dirty="0" err="1" smtClean="0"/>
                        <a:t>dalam</a:t>
                      </a:r>
                      <a:r>
                        <a:rPr lang="en-US" sz="1800" dirty="0" smtClean="0"/>
                        <a:t> </a:t>
                      </a:r>
                      <a:r>
                        <a:rPr lang="en-US" sz="1800" dirty="0" err="1" smtClean="0"/>
                        <a:t>daerah</a:t>
                      </a:r>
                      <a:r>
                        <a:rPr lang="en-US" sz="1800" dirty="0" smtClean="0"/>
                        <a:t> </a:t>
                      </a:r>
                      <a:r>
                        <a:rPr lang="en-US" sz="1800" dirty="0" err="1" smtClean="0"/>
                        <a:t>kab</a:t>
                      </a:r>
                      <a:r>
                        <a:rPr lang="en-US" sz="1800" dirty="0" smtClean="0"/>
                        <a:t>/</a:t>
                      </a:r>
                      <a:r>
                        <a:rPr lang="en-US" sz="1800" dirty="0" err="1" smtClean="0"/>
                        <a:t>kota</a:t>
                      </a:r>
                      <a:endParaRPr lang="en-US" sz="1800" dirty="0"/>
                    </a:p>
                  </a:txBody>
                  <a:tcPr/>
                </a:tc>
              </a:tr>
            </a:tbl>
          </a:graphicData>
        </a:graphic>
      </p:graphicFrame>
      <p:sp>
        <p:nvSpPr>
          <p:cNvPr id="5" name="TextBox 4"/>
          <p:cNvSpPr txBox="1"/>
          <p:nvPr/>
        </p:nvSpPr>
        <p:spPr>
          <a:xfrm>
            <a:off x="207099" y="5590776"/>
            <a:ext cx="2793265" cy="338554"/>
          </a:xfrm>
          <a:prstGeom prst="rect">
            <a:avLst/>
          </a:prstGeom>
          <a:noFill/>
        </p:spPr>
        <p:txBody>
          <a:bodyPr wrap="none" rtlCol="0">
            <a:spAutoFit/>
          </a:bodyPr>
          <a:lstStyle/>
          <a:p>
            <a:r>
              <a:rPr lang="en-US" sz="1600" b="1" dirty="0" err="1" smtClean="0"/>
              <a:t>Sumber</a:t>
            </a:r>
            <a:r>
              <a:rPr lang="en-US" sz="1600" b="1" dirty="0" smtClean="0"/>
              <a:t>: UU No 23 </a:t>
            </a:r>
            <a:r>
              <a:rPr lang="en-US" sz="1600" b="1" dirty="0" err="1" smtClean="0"/>
              <a:t>Tahun</a:t>
            </a:r>
            <a:r>
              <a:rPr lang="en-US" sz="1600" b="1" dirty="0" smtClean="0"/>
              <a:t> 2014</a:t>
            </a:r>
            <a:endParaRPr lang="en-US" sz="1600" b="1" dirty="0"/>
          </a:p>
        </p:txBody>
      </p:sp>
    </p:spTree>
    <p:extLst>
      <p:ext uri="{BB962C8B-B14F-4D97-AF65-F5344CB8AC3E}">
        <p14:creationId xmlns="" xmlns:p14="http://schemas.microsoft.com/office/powerpoint/2010/main" val="37183582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290" name="Picture 2"/>
          <p:cNvPicPr>
            <a:picLocks noChangeAspect="1" noChangeArrowheads="1"/>
          </p:cNvPicPr>
          <p:nvPr/>
        </p:nvPicPr>
        <p:blipFill>
          <a:blip r:embed="rId3"/>
          <a:srcRect/>
          <a:stretch>
            <a:fillRect/>
          </a:stretch>
        </p:blipFill>
        <p:spPr bwMode="auto">
          <a:xfrm>
            <a:off x="133879" y="777901"/>
            <a:ext cx="8893580" cy="5972523"/>
          </a:xfrm>
          <a:prstGeom prst="rect">
            <a:avLst/>
          </a:prstGeom>
          <a:noFill/>
          <a:ln w="9525">
            <a:noFill/>
            <a:miter lim="800000"/>
            <a:headEnd/>
            <a:tailEnd/>
          </a:ln>
          <a:effectLst/>
        </p:spPr>
      </p:pic>
      <p:sp>
        <p:nvSpPr>
          <p:cNvPr id="4" name="Text Box 3"/>
          <p:cNvSpPr txBox="1">
            <a:spLocks noChangeArrowheads="1"/>
          </p:cNvSpPr>
          <p:nvPr/>
        </p:nvSpPr>
        <p:spPr bwMode="auto">
          <a:xfrm>
            <a:off x="1714480" y="71414"/>
            <a:ext cx="5759572" cy="707779"/>
          </a:xfrm>
          <a:prstGeom prst="rect">
            <a:avLst/>
          </a:prstGeom>
          <a:noFill/>
          <a:ln w="9525">
            <a:noFill/>
            <a:miter lim="800000"/>
            <a:headEnd/>
            <a:tailEnd/>
          </a:ln>
          <a:effectLst/>
        </p:spPr>
        <p:txBody>
          <a:bodyPr lIns="91330" tIns="45667" rIns="91330" bIns="45667">
            <a:spAutoFit/>
          </a:bodyPr>
          <a:lstStyle/>
          <a:p>
            <a:pPr algn="ctr">
              <a:spcBef>
                <a:spcPct val="50000"/>
              </a:spcBef>
              <a:defRPr/>
            </a:pPr>
            <a:r>
              <a:rPr lang="id-ID" altLang="ja-JP" sz="2000" dirty="0" smtClean="0">
                <a:ln w="3175">
                  <a:noFill/>
                  <a:prstDash val="solid"/>
                  <a:miter lim="800000"/>
                </a:ln>
                <a:solidFill>
                  <a:srgbClr val="000000"/>
                </a:solidFill>
                <a:effectLst>
                  <a:glow rad="101600">
                    <a:srgbClr val="FFFFFF"/>
                  </a:glow>
                  <a:outerShdw blurRad="50800" dist="38100" dir="5400000" algn="t" rotWithShape="0">
                    <a:prstClr val="black">
                      <a:alpha val="40000"/>
                    </a:prstClr>
                  </a:outerShdw>
                </a:effectLst>
                <a:latin typeface="Arial Black" pitchFamily="34" charset="0"/>
              </a:rPr>
              <a:t>INDEKS PEMBANGUNAN MANUSIA</a:t>
            </a:r>
            <a:r>
              <a:rPr lang="en-US" altLang="ja-JP" sz="2000" dirty="0" smtClean="0">
                <a:ln w="3175">
                  <a:noFill/>
                  <a:prstDash val="solid"/>
                  <a:miter lim="800000"/>
                </a:ln>
                <a:solidFill>
                  <a:srgbClr val="000000"/>
                </a:solidFill>
                <a:effectLst>
                  <a:glow rad="101600">
                    <a:srgbClr val="FFFFFF"/>
                  </a:glow>
                  <a:outerShdw blurRad="50800" dist="38100" dir="5400000" algn="t" rotWithShape="0">
                    <a:prstClr val="black">
                      <a:alpha val="40000"/>
                    </a:prstClr>
                  </a:outerShdw>
                </a:effectLst>
                <a:latin typeface="Arial Black" pitchFamily="34" charset="0"/>
              </a:rPr>
              <a:t> (IPM) TAHUN 2013</a:t>
            </a:r>
            <a:endParaRPr lang="en-US" sz="2000" dirty="0">
              <a:ln w="3175">
                <a:noFill/>
                <a:prstDash val="solid"/>
                <a:miter lim="800000"/>
              </a:ln>
              <a:solidFill>
                <a:srgbClr val="000000"/>
              </a:solidFill>
              <a:effectLst>
                <a:glow rad="101600">
                  <a:srgbClr val="FFFFFF"/>
                </a:glow>
                <a:outerShdw blurRad="50800" dist="38100" dir="5400000" algn="t" rotWithShape="0">
                  <a:prstClr val="black">
                    <a:alpha val="40000"/>
                  </a:prstClr>
                </a:outerShdw>
              </a:effectLst>
              <a:latin typeface="Arial Black" pitchFamily="34" charset="0"/>
            </a:endParaRPr>
          </a:p>
        </p:txBody>
      </p:sp>
      <p:sp>
        <p:nvSpPr>
          <p:cNvPr id="5" name="Slide Number Placeholder 9"/>
          <p:cNvSpPr>
            <a:spLocks noGrp="1"/>
          </p:cNvSpPr>
          <p:nvPr>
            <p:ph type="sldNum" sz="quarter" idx="12"/>
          </p:nvPr>
        </p:nvSpPr>
        <p:spPr bwMode="auto">
          <a:xfrm>
            <a:off x="6938963" y="6492875"/>
            <a:ext cx="2133600" cy="365125"/>
          </a:xfrm>
          <a:noFill/>
          <a:ln>
            <a:miter lim="800000"/>
            <a:headEnd/>
            <a:tailEnd/>
          </a:ln>
        </p:spPr>
        <p:txBody>
          <a:bodyPr wrap="square" numCol="1" anchorCtr="0" compatLnSpc="1">
            <a:prstTxWarp prst="textNoShape">
              <a:avLst/>
            </a:prstTxWarp>
          </a:bodyPr>
          <a:lstStyle/>
          <a:p>
            <a:fld id="{311BF82A-1968-4846-A93F-3D964C3732B9}" type="slidenum">
              <a:rPr lang="en-US" smtClean="0">
                <a:solidFill>
                  <a:prstClr val="black"/>
                </a:solidFill>
              </a:rPr>
              <a:pPr/>
              <a:t>6</a:t>
            </a:fld>
            <a:endParaRPr lang="en-US" dirty="0" smtClean="0">
              <a:solidFill>
                <a:prstClr val="black"/>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76" y="1428736"/>
            <a:ext cx="8956024" cy="711343"/>
          </a:xfrm>
        </p:spPr>
        <p:txBody>
          <a:bodyPr>
            <a:noAutofit/>
          </a:bodyPr>
          <a:lstStyle/>
          <a:p>
            <a:r>
              <a:rPr lang="en-US" sz="2800" b="1" dirty="0" err="1" smtClean="0"/>
              <a:t>Peran</a:t>
            </a:r>
            <a:r>
              <a:rPr lang="en-US" sz="2800" b="1" dirty="0" smtClean="0"/>
              <a:t> </a:t>
            </a:r>
            <a:r>
              <a:rPr lang="en-US" sz="2800" b="1" dirty="0" err="1" smtClean="0"/>
              <a:t>Pemerintah</a:t>
            </a:r>
            <a:r>
              <a:rPr lang="en-US" sz="2800" b="1" dirty="0" smtClean="0"/>
              <a:t> </a:t>
            </a:r>
            <a:r>
              <a:rPr lang="en-US" sz="2800" b="1" dirty="0" err="1" smtClean="0"/>
              <a:t>Pusat</a:t>
            </a:r>
            <a:r>
              <a:rPr lang="en-US" sz="2800" b="1" dirty="0" smtClean="0"/>
              <a:t>, </a:t>
            </a:r>
            <a:r>
              <a:rPr lang="en-US" sz="2800" b="1" dirty="0" err="1" smtClean="0"/>
              <a:t>Propinsi</a:t>
            </a:r>
            <a:r>
              <a:rPr lang="en-US" sz="2800" b="1" dirty="0" smtClean="0"/>
              <a:t> </a:t>
            </a:r>
            <a:r>
              <a:rPr lang="en-US" sz="2800" b="1" dirty="0" err="1" smtClean="0"/>
              <a:t>dan</a:t>
            </a:r>
            <a:r>
              <a:rPr lang="en-US" sz="2800" b="1" dirty="0" smtClean="0"/>
              <a:t> </a:t>
            </a:r>
            <a:r>
              <a:rPr lang="en-US" sz="2800" b="1" dirty="0" err="1" smtClean="0"/>
              <a:t>Kabupaten</a:t>
            </a:r>
            <a:r>
              <a:rPr lang="en-US" sz="2800" b="1" dirty="0" smtClean="0"/>
              <a:t>/Kota</a:t>
            </a:r>
            <a:endParaRPr lang="en-US" sz="2800" b="1"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448221643"/>
              </p:ext>
            </p:extLst>
          </p:nvPr>
        </p:nvGraphicFramePr>
        <p:xfrm>
          <a:off x="457200" y="2168858"/>
          <a:ext cx="8229600" cy="3474720"/>
        </p:xfrm>
        <a:graphic>
          <a:graphicData uri="http://schemas.openxmlformats.org/drawingml/2006/table">
            <a:tbl>
              <a:tblPr firstRow="1" bandRow="1">
                <a:tableStyleId>{5C22544A-7EE6-4342-B048-85BDC9FD1C3A}</a:tableStyleId>
              </a:tblPr>
              <a:tblGrid>
                <a:gridCol w="1180282"/>
                <a:gridCol w="2934518"/>
                <a:gridCol w="2057400"/>
                <a:gridCol w="2057400"/>
              </a:tblGrid>
              <a:tr h="370840">
                <a:tc>
                  <a:txBody>
                    <a:bodyPr/>
                    <a:lstStyle/>
                    <a:p>
                      <a:pPr algn="ctr"/>
                      <a:r>
                        <a:rPr lang="en-US" sz="1800" dirty="0" err="1" smtClean="0"/>
                        <a:t>Sektor</a:t>
                      </a:r>
                      <a:endParaRPr lang="en-US" sz="1800" dirty="0"/>
                    </a:p>
                  </a:txBody>
                  <a:tcPr/>
                </a:tc>
                <a:tc>
                  <a:txBody>
                    <a:bodyPr/>
                    <a:lstStyle/>
                    <a:p>
                      <a:pPr algn="ctr"/>
                      <a:r>
                        <a:rPr lang="en-US" sz="1800" dirty="0" err="1" smtClean="0"/>
                        <a:t>Pemerintah</a:t>
                      </a:r>
                      <a:r>
                        <a:rPr lang="en-US" sz="1800" dirty="0" smtClean="0"/>
                        <a:t> </a:t>
                      </a:r>
                      <a:r>
                        <a:rPr lang="en-US" sz="1800" dirty="0" err="1" smtClean="0"/>
                        <a:t>Pusat</a:t>
                      </a:r>
                      <a:endParaRPr lang="en-US" sz="1800" dirty="0"/>
                    </a:p>
                  </a:txBody>
                  <a:tcPr/>
                </a:tc>
                <a:tc>
                  <a:txBody>
                    <a:bodyPr/>
                    <a:lstStyle/>
                    <a:p>
                      <a:pPr algn="ctr"/>
                      <a:r>
                        <a:rPr lang="en-US" sz="1800" dirty="0" err="1" smtClean="0"/>
                        <a:t>Pemerintah</a:t>
                      </a:r>
                      <a:r>
                        <a:rPr lang="en-US" sz="1800" dirty="0" smtClean="0"/>
                        <a:t> </a:t>
                      </a:r>
                      <a:r>
                        <a:rPr lang="en-US" sz="1800" dirty="0" err="1" smtClean="0"/>
                        <a:t>Provinsi</a:t>
                      </a:r>
                      <a:endParaRPr lang="en-US" sz="1800" dirty="0"/>
                    </a:p>
                  </a:txBody>
                  <a:tcPr/>
                </a:tc>
                <a:tc>
                  <a:txBody>
                    <a:bodyPr/>
                    <a:lstStyle/>
                    <a:p>
                      <a:pPr algn="ctr"/>
                      <a:r>
                        <a:rPr lang="en-US" sz="1800" dirty="0" err="1" smtClean="0"/>
                        <a:t>Pemerintah</a:t>
                      </a:r>
                      <a:r>
                        <a:rPr lang="en-US" sz="1800" dirty="0" smtClean="0"/>
                        <a:t> </a:t>
                      </a:r>
                      <a:r>
                        <a:rPr lang="en-US" sz="1800" dirty="0" err="1" smtClean="0"/>
                        <a:t>Kab</a:t>
                      </a:r>
                      <a:r>
                        <a:rPr lang="en-US" sz="1800" dirty="0" smtClean="0"/>
                        <a:t>/Kota</a:t>
                      </a:r>
                      <a:endParaRPr lang="en-US" sz="1800" dirty="0"/>
                    </a:p>
                  </a:txBody>
                  <a:tcPr/>
                </a:tc>
              </a:tr>
              <a:tr h="370840">
                <a:tc>
                  <a:txBody>
                    <a:bodyPr/>
                    <a:lstStyle/>
                    <a:p>
                      <a:r>
                        <a:rPr lang="en-US" sz="1800" dirty="0" err="1" smtClean="0"/>
                        <a:t>Drainase</a:t>
                      </a:r>
                      <a:endParaRPr lang="en-US" sz="1800" dirty="0"/>
                    </a:p>
                  </a:txBody>
                  <a:tcPr/>
                </a:tc>
                <a:tc>
                  <a:txBody>
                    <a:bodyPr/>
                    <a:lstStyle/>
                    <a:p>
                      <a:pPr marL="285750" indent="-285750">
                        <a:buFont typeface="Arial"/>
                        <a:buChar char="•"/>
                      </a:pPr>
                      <a:r>
                        <a:rPr lang="en-US" sz="1800" dirty="0" err="1" smtClean="0"/>
                        <a:t>Penetapan</a:t>
                      </a:r>
                      <a:r>
                        <a:rPr lang="en-US" sz="1800" dirty="0" smtClean="0"/>
                        <a:t> </a:t>
                      </a:r>
                      <a:r>
                        <a:rPr lang="en-US" sz="1800" dirty="0" err="1" smtClean="0"/>
                        <a:t>pengembangan</a:t>
                      </a:r>
                      <a:r>
                        <a:rPr lang="en-US" sz="1800" dirty="0" smtClean="0"/>
                        <a:t> </a:t>
                      </a:r>
                      <a:r>
                        <a:rPr lang="en-US" sz="1800" dirty="0" err="1" smtClean="0"/>
                        <a:t>sistem</a:t>
                      </a:r>
                      <a:r>
                        <a:rPr lang="en-US" sz="1800" dirty="0" smtClean="0"/>
                        <a:t> </a:t>
                      </a:r>
                      <a:r>
                        <a:rPr lang="en-US" sz="1800" dirty="0" err="1" smtClean="0"/>
                        <a:t>drainase</a:t>
                      </a:r>
                      <a:r>
                        <a:rPr lang="en-US" sz="1800" baseline="0" dirty="0" smtClean="0"/>
                        <a:t> </a:t>
                      </a:r>
                      <a:r>
                        <a:rPr lang="en-US" sz="1800" baseline="0" dirty="0" err="1" smtClean="0"/>
                        <a:t>secara</a:t>
                      </a:r>
                      <a:r>
                        <a:rPr lang="en-US" sz="1800" baseline="0" dirty="0" smtClean="0"/>
                        <a:t> </a:t>
                      </a:r>
                      <a:r>
                        <a:rPr lang="en-US" sz="1800" baseline="0" dirty="0" err="1" smtClean="0"/>
                        <a:t>nasional</a:t>
                      </a:r>
                      <a:endParaRPr lang="en-US" sz="1800" baseline="0" dirty="0" smtClean="0"/>
                    </a:p>
                    <a:p>
                      <a:pPr marL="285750" indent="-285750">
                        <a:buFont typeface="Arial"/>
                        <a:buChar char="•"/>
                      </a:pPr>
                      <a:r>
                        <a:rPr lang="en-US" sz="1800" baseline="0" dirty="0" err="1" smtClean="0"/>
                        <a:t>Pengelolaan</a:t>
                      </a:r>
                      <a:r>
                        <a:rPr lang="en-US" sz="1800" baseline="0" dirty="0" smtClean="0"/>
                        <a:t> </a:t>
                      </a:r>
                      <a:r>
                        <a:rPr lang="en-US" sz="1800" baseline="0" dirty="0" err="1" smtClean="0"/>
                        <a:t>dan</a:t>
                      </a:r>
                      <a:r>
                        <a:rPr lang="en-US" sz="1800" baseline="0" dirty="0" smtClean="0"/>
                        <a:t> </a:t>
                      </a:r>
                      <a:r>
                        <a:rPr lang="en-US" sz="1800" baseline="0" dirty="0" err="1" smtClean="0"/>
                        <a:t>pengembangan</a:t>
                      </a:r>
                      <a:r>
                        <a:rPr lang="en-US" sz="1800" baseline="0" dirty="0" smtClean="0"/>
                        <a:t> </a:t>
                      </a:r>
                      <a:r>
                        <a:rPr lang="en-US" sz="1800" baseline="0" dirty="0" err="1" smtClean="0"/>
                        <a:t>sistem</a:t>
                      </a:r>
                      <a:r>
                        <a:rPr lang="en-US" sz="1800" baseline="0" dirty="0" smtClean="0"/>
                        <a:t> </a:t>
                      </a:r>
                      <a:r>
                        <a:rPr lang="en-US" sz="1800" baseline="0" dirty="0" err="1" smtClean="0"/>
                        <a:t>drainase</a:t>
                      </a:r>
                      <a:r>
                        <a:rPr lang="en-US" sz="1800" baseline="0" dirty="0" smtClean="0"/>
                        <a:t> </a:t>
                      </a:r>
                      <a:r>
                        <a:rPr lang="en-US" sz="1800" baseline="0" dirty="0" err="1" smtClean="0"/>
                        <a:t>lintas</a:t>
                      </a:r>
                      <a:r>
                        <a:rPr lang="en-US" sz="1800" baseline="0" dirty="0" smtClean="0"/>
                        <a:t> </a:t>
                      </a:r>
                      <a:r>
                        <a:rPr lang="en-US" sz="1800" baseline="0" dirty="0" err="1" smtClean="0"/>
                        <a:t>daerah</a:t>
                      </a:r>
                      <a:r>
                        <a:rPr lang="en-US" sz="1800" baseline="0" dirty="0" smtClean="0"/>
                        <a:t> </a:t>
                      </a:r>
                      <a:r>
                        <a:rPr lang="en-US" sz="1800" baseline="0" dirty="0" err="1" smtClean="0"/>
                        <a:t>provinsi</a:t>
                      </a:r>
                      <a:r>
                        <a:rPr lang="en-US" sz="1800" baseline="0" dirty="0" smtClean="0"/>
                        <a:t> </a:t>
                      </a:r>
                      <a:r>
                        <a:rPr lang="en-US" sz="1800" baseline="0" dirty="0" err="1" smtClean="0"/>
                        <a:t>dan</a:t>
                      </a:r>
                      <a:r>
                        <a:rPr lang="en-US" sz="1800" baseline="0" dirty="0" smtClean="0"/>
                        <a:t> </a:t>
                      </a:r>
                      <a:r>
                        <a:rPr lang="en-US" sz="1800" baseline="0" dirty="0" err="1" smtClean="0"/>
                        <a:t>sistem</a:t>
                      </a:r>
                      <a:r>
                        <a:rPr lang="en-US" sz="1800" baseline="0" dirty="0" smtClean="0"/>
                        <a:t> </a:t>
                      </a:r>
                      <a:r>
                        <a:rPr lang="en-US" sz="1800" baseline="0" dirty="0" err="1" smtClean="0"/>
                        <a:t>drainase</a:t>
                      </a:r>
                      <a:r>
                        <a:rPr lang="en-US" sz="1800" baseline="0" dirty="0" smtClean="0"/>
                        <a:t> </a:t>
                      </a:r>
                      <a:r>
                        <a:rPr lang="en-US" sz="1800" baseline="0" dirty="0" err="1" smtClean="0"/>
                        <a:t>untuk</a:t>
                      </a:r>
                      <a:r>
                        <a:rPr lang="en-US" sz="1800" baseline="0" dirty="0" smtClean="0"/>
                        <a:t> </a:t>
                      </a:r>
                      <a:r>
                        <a:rPr lang="en-US" sz="1800" baseline="0" dirty="0" err="1" smtClean="0"/>
                        <a:t>kepentingan</a:t>
                      </a:r>
                      <a:r>
                        <a:rPr lang="en-US" sz="1800" baseline="0" dirty="0" smtClean="0"/>
                        <a:t> </a:t>
                      </a:r>
                      <a:r>
                        <a:rPr lang="en-US" sz="1800" baseline="0" dirty="0" err="1" smtClean="0"/>
                        <a:t>strategis</a:t>
                      </a:r>
                      <a:r>
                        <a:rPr lang="en-US" sz="1800" baseline="0" dirty="0" smtClean="0"/>
                        <a:t> </a:t>
                      </a:r>
                      <a:r>
                        <a:rPr lang="en-US" sz="1800" baseline="0" dirty="0" err="1" smtClean="0"/>
                        <a:t>nasional</a:t>
                      </a:r>
                      <a:endParaRPr lang="en-US" sz="1800" dirty="0"/>
                    </a:p>
                  </a:txBody>
                  <a:tcPr/>
                </a:tc>
                <a:tc>
                  <a:txBody>
                    <a:bodyPr/>
                    <a:lstStyle/>
                    <a:p>
                      <a:r>
                        <a:rPr lang="en-US" sz="1800" dirty="0" err="1" smtClean="0"/>
                        <a:t>Pengelolaan</a:t>
                      </a:r>
                      <a:r>
                        <a:rPr lang="en-US" sz="1800" dirty="0" smtClean="0"/>
                        <a:t> </a:t>
                      </a:r>
                      <a:r>
                        <a:rPr lang="en-US" sz="1800" dirty="0" err="1" smtClean="0"/>
                        <a:t>dan</a:t>
                      </a:r>
                      <a:r>
                        <a:rPr lang="en-US" sz="1800" dirty="0" smtClean="0"/>
                        <a:t> </a:t>
                      </a:r>
                      <a:r>
                        <a:rPr lang="en-US" sz="1800" dirty="0" err="1" smtClean="0"/>
                        <a:t>pengembangan</a:t>
                      </a:r>
                      <a:r>
                        <a:rPr lang="en-US" sz="1800" dirty="0" smtClean="0"/>
                        <a:t> </a:t>
                      </a:r>
                      <a:r>
                        <a:rPr lang="en-US" sz="1800" dirty="0" err="1" smtClean="0"/>
                        <a:t>sistem</a:t>
                      </a:r>
                      <a:r>
                        <a:rPr lang="en-US" sz="1800" dirty="0" smtClean="0"/>
                        <a:t> </a:t>
                      </a:r>
                      <a:r>
                        <a:rPr lang="en-US" sz="1800" dirty="0" err="1" smtClean="0"/>
                        <a:t>drainase</a:t>
                      </a:r>
                      <a:r>
                        <a:rPr lang="en-US" sz="1800" dirty="0" smtClean="0"/>
                        <a:t> yang </a:t>
                      </a:r>
                      <a:r>
                        <a:rPr lang="en-US" sz="1800" dirty="0" err="1" smtClean="0"/>
                        <a:t>terhubung</a:t>
                      </a:r>
                      <a:r>
                        <a:rPr lang="en-US" sz="1800" dirty="0" smtClean="0"/>
                        <a:t> </a:t>
                      </a:r>
                      <a:r>
                        <a:rPr lang="en-US" sz="1800" dirty="0" err="1" smtClean="0"/>
                        <a:t>langsung</a:t>
                      </a:r>
                      <a:r>
                        <a:rPr lang="en-US" sz="1800" dirty="0" smtClean="0"/>
                        <a:t> </a:t>
                      </a:r>
                      <a:r>
                        <a:rPr lang="en-US" sz="1800" dirty="0" err="1" smtClean="0"/>
                        <a:t>dengan</a:t>
                      </a:r>
                      <a:r>
                        <a:rPr lang="en-US" sz="1800" dirty="0" smtClean="0"/>
                        <a:t> </a:t>
                      </a:r>
                      <a:r>
                        <a:rPr lang="en-US" sz="1800" dirty="0" err="1" smtClean="0"/>
                        <a:t>sungai</a:t>
                      </a:r>
                      <a:r>
                        <a:rPr lang="en-US" sz="1800" baseline="0" dirty="0" smtClean="0"/>
                        <a:t> </a:t>
                      </a:r>
                      <a:r>
                        <a:rPr lang="en-US" sz="1800" baseline="0" dirty="0" err="1" smtClean="0"/>
                        <a:t>lintas</a:t>
                      </a:r>
                      <a:r>
                        <a:rPr lang="en-US" sz="1800" baseline="0" dirty="0" smtClean="0"/>
                        <a:t> </a:t>
                      </a:r>
                      <a:r>
                        <a:rPr lang="en-US" sz="1800" baseline="0" dirty="0" err="1" smtClean="0"/>
                        <a:t>daerah</a:t>
                      </a:r>
                      <a:r>
                        <a:rPr lang="en-US" sz="1800" baseline="0" dirty="0" smtClean="0"/>
                        <a:t> </a:t>
                      </a:r>
                      <a:r>
                        <a:rPr lang="en-US" sz="1800" baseline="0" dirty="0" err="1" smtClean="0"/>
                        <a:t>kab</a:t>
                      </a:r>
                      <a:r>
                        <a:rPr lang="en-US" sz="1800" baseline="0" dirty="0" smtClean="0"/>
                        <a:t>/</a:t>
                      </a:r>
                      <a:r>
                        <a:rPr lang="en-US" sz="1800" baseline="0" dirty="0" err="1" smtClean="0"/>
                        <a:t>kota</a:t>
                      </a:r>
                      <a:endParaRPr lang="en-US" sz="1800" dirty="0"/>
                    </a:p>
                  </a:txBody>
                  <a:tcPr/>
                </a:tc>
                <a:tc>
                  <a:txBody>
                    <a:bodyPr/>
                    <a:lstStyle/>
                    <a:p>
                      <a:r>
                        <a:rPr lang="en-US" sz="1800" dirty="0" err="1" smtClean="0"/>
                        <a:t>Pengelolaan</a:t>
                      </a:r>
                      <a:r>
                        <a:rPr lang="en-US" sz="1800" dirty="0" smtClean="0"/>
                        <a:t> </a:t>
                      </a:r>
                      <a:r>
                        <a:rPr lang="en-US" sz="1800" dirty="0" err="1" smtClean="0"/>
                        <a:t>dan</a:t>
                      </a:r>
                      <a:r>
                        <a:rPr lang="en-US" sz="1800" dirty="0" smtClean="0"/>
                        <a:t> </a:t>
                      </a:r>
                      <a:r>
                        <a:rPr lang="en-US" sz="1800" dirty="0" err="1" smtClean="0"/>
                        <a:t>pengembangan</a:t>
                      </a:r>
                      <a:r>
                        <a:rPr lang="en-US" sz="1800" dirty="0" smtClean="0"/>
                        <a:t> </a:t>
                      </a:r>
                      <a:r>
                        <a:rPr lang="en-US" sz="1800" dirty="0" err="1" smtClean="0"/>
                        <a:t>sistem</a:t>
                      </a:r>
                      <a:r>
                        <a:rPr lang="en-US" sz="1800" dirty="0" smtClean="0"/>
                        <a:t> </a:t>
                      </a:r>
                      <a:r>
                        <a:rPr lang="en-US" sz="1800" dirty="0" err="1" smtClean="0"/>
                        <a:t>drainase</a:t>
                      </a:r>
                      <a:r>
                        <a:rPr lang="en-US" sz="1800" dirty="0" smtClean="0"/>
                        <a:t> yang</a:t>
                      </a:r>
                      <a:r>
                        <a:rPr lang="en-US" sz="1800" baseline="0" dirty="0" smtClean="0"/>
                        <a:t> </a:t>
                      </a:r>
                      <a:r>
                        <a:rPr lang="en-US" sz="1800" baseline="0" dirty="0" err="1" smtClean="0"/>
                        <a:t>terhubung</a:t>
                      </a:r>
                      <a:r>
                        <a:rPr lang="en-US" sz="1800" baseline="0" dirty="0" smtClean="0"/>
                        <a:t> </a:t>
                      </a:r>
                      <a:r>
                        <a:rPr lang="en-US" sz="1800" baseline="0" dirty="0" err="1" smtClean="0"/>
                        <a:t>langsung</a:t>
                      </a:r>
                      <a:r>
                        <a:rPr lang="en-US" sz="1800" baseline="0" dirty="0" smtClean="0"/>
                        <a:t> </a:t>
                      </a:r>
                      <a:r>
                        <a:rPr lang="en-US" sz="1800" baseline="0" dirty="0" err="1" smtClean="0"/>
                        <a:t>dengan</a:t>
                      </a:r>
                      <a:r>
                        <a:rPr lang="en-US" sz="1800" baseline="0" dirty="0" smtClean="0"/>
                        <a:t> </a:t>
                      </a:r>
                      <a:r>
                        <a:rPr lang="en-US" sz="1800" baseline="0" dirty="0" err="1" smtClean="0"/>
                        <a:t>sungai</a:t>
                      </a:r>
                      <a:r>
                        <a:rPr lang="en-US" sz="1800" baseline="0" dirty="0" smtClean="0"/>
                        <a:t> </a:t>
                      </a:r>
                      <a:r>
                        <a:rPr lang="en-US" sz="1800" baseline="0" dirty="0" err="1" smtClean="0"/>
                        <a:t>dalam</a:t>
                      </a:r>
                      <a:r>
                        <a:rPr lang="en-US" sz="1800" baseline="0" dirty="0" smtClean="0"/>
                        <a:t> </a:t>
                      </a:r>
                      <a:r>
                        <a:rPr lang="en-US" sz="1800" baseline="0" dirty="0" err="1" smtClean="0"/>
                        <a:t>daerah</a:t>
                      </a:r>
                      <a:r>
                        <a:rPr lang="en-US" sz="1800" baseline="0" dirty="0" smtClean="0"/>
                        <a:t> </a:t>
                      </a:r>
                      <a:r>
                        <a:rPr lang="en-US" sz="1800" baseline="0" dirty="0" err="1" smtClean="0"/>
                        <a:t>kab</a:t>
                      </a:r>
                      <a:r>
                        <a:rPr lang="en-US" sz="1800" baseline="0" dirty="0" smtClean="0"/>
                        <a:t>/</a:t>
                      </a:r>
                      <a:r>
                        <a:rPr lang="en-US" sz="1800" baseline="0" dirty="0" err="1" smtClean="0"/>
                        <a:t>kota</a:t>
                      </a:r>
                      <a:endParaRPr lang="en-US" sz="1800" dirty="0"/>
                    </a:p>
                  </a:txBody>
                  <a:tcPr/>
                </a:tc>
              </a:tr>
            </a:tbl>
          </a:graphicData>
        </a:graphic>
      </p:graphicFrame>
      <p:sp>
        <p:nvSpPr>
          <p:cNvPr id="5" name="TextBox 4"/>
          <p:cNvSpPr txBox="1"/>
          <p:nvPr/>
        </p:nvSpPr>
        <p:spPr>
          <a:xfrm>
            <a:off x="333273" y="5572140"/>
            <a:ext cx="2793265" cy="338554"/>
          </a:xfrm>
          <a:prstGeom prst="rect">
            <a:avLst/>
          </a:prstGeom>
          <a:noFill/>
        </p:spPr>
        <p:txBody>
          <a:bodyPr wrap="none" rtlCol="0">
            <a:spAutoFit/>
          </a:bodyPr>
          <a:lstStyle/>
          <a:p>
            <a:r>
              <a:rPr lang="en-US" sz="1600" b="1" dirty="0" err="1" smtClean="0"/>
              <a:t>Sumber</a:t>
            </a:r>
            <a:r>
              <a:rPr lang="en-US" sz="1600" b="1" dirty="0" smtClean="0"/>
              <a:t>: UU No 23 </a:t>
            </a:r>
            <a:r>
              <a:rPr lang="en-US" sz="1600" b="1" dirty="0" err="1" smtClean="0"/>
              <a:t>Tahun</a:t>
            </a:r>
            <a:r>
              <a:rPr lang="en-US" sz="1600" b="1" dirty="0" smtClean="0"/>
              <a:t> 2014</a:t>
            </a:r>
            <a:endParaRPr lang="en-US" sz="1600" b="1" dirty="0"/>
          </a:p>
        </p:txBody>
      </p:sp>
    </p:spTree>
    <p:extLst>
      <p:ext uri="{BB962C8B-B14F-4D97-AF65-F5344CB8AC3E}">
        <p14:creationId xmlns="" xmlns:p14="http://schemas.microsoft.com/office/powerpoint/2010/main" val="2003743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4282" y="1643050"/>
            <a:ext cx="8715404" cy="2760756"/>
          </a:xfrm>
          <a:prstGeom prst="rect">
            <a:avLst/>
          </a:prstGeom>
          <a:noFill/>
        </p:spPr>
        <p:txBody>
          <a:bodyPr wrap="square" rtlCol="0">
            <a:spAutoFit/>
          </a:bodyPr>
          <a:lstStyle/>
          <a:p>
            <a:pPr marL="742950" marR="0" lvl="0" indent="-742950" defTabSz="914400" eaLnBrk="1" fontAlgn="auto" latinLnBrk="0" hangingPunct="1">
              <a:lnSpc>
                <a:spcPct val="85000"/>
              </a:lnSpc>
              <a:spcBef>
                <a:spcPts val="900"/>
              </a:spcBef>
              <a:spcAft>
                <a:spcPts val="0"/>
              </a:spcAft>
              <a:buClrTx/>
              <a:buSzTx/>
              <a:buAutoNum type="arabicPeriod" startAt="7"/>
              <a:tabLst/>
              <a:defRPr/>
            </a:pPr>
            <a:r>
              <a:rPr lang="id-ID" sz="3400" b="1" spc="-110" dirty="0" smtClean="0">
                <a:solidFill>
                  <a:srgbClr val="000066"/>
                </a:solidFill>
                <a:latin typeface="Tahoma" pitchFamily="34" charset="0"/>
                <a:ea typeface="Tahoma" pitchFamily="34" charset="0"/>
                <a:cs typeface="Tahoma" pitchFamily="34" charset="0"/>
              </a:rPr>
              <a:t>RENCANA PENINGKATAN </a:t>
            </a:r>
            <a:endParaRPr lang="en-US" sz="3400" b="1" spc="-110" dirty="0" smtClean="0">
              <a:solidFill>
                <a:srgbClr val="000066"/>
              </a:solidFill>
              <a:latin typeface="Tahoma" pitchFamily="34" charset="0"/>
              <a:ea typeface="Tahoma" pitchFamily="34" charset="0"/>
              <a:cs typeface="Tahoma" pitchFamily="34" charset="0"/>
            </a:endParaRPr>
          </a:p>
          <a:p>
            <a:pPr marL="742950" marR="0" lvl="0" indent="-742950" defTabSz="914400" eaLnBrk="1" fontAlgn="auto" latinLnBrk="0" hangingPunct="1">
              <a:lnSpc>
                <a:spcPct val="85000"/>
              </a:lnSpc>
              <a:spcAft>
                <a:spcPts val="0"/>
              </a:spcAft>
              <a:buClrTx/>
              <a:buSzTx/>
              <a:tabLst/>
              <a:defRPr/>
            </a:pPr>
            <a:r>
              <a:rPr lang="en-US" sz="3400" b="1" spc="-110" dirty="0" smtClean="0">
                <a:solidFill>
                  <a:srgbClr val="000066"/>
                </a:solidFill>
                <a:latin typeface="Tahoma" pitchFamily="34" charset="0"/>
                <a:ea typeface="Tahoma" pitchFamily="34" charset="0"/>
                <a:cs typeface="Tahoma" pitchFamily="34" charset="0"/>
              </a:rPr>
              <a:t>	</a:t>
            </a:r>
            <a:r>
              <a:rPr lang="id-ID" sz="3400" b="1" spc="-110" dirty="0" smtClean="0">
                <a:solidFill>
                  <a:srgbClr val="000066"/>
                </a:solidFill>
                <a:latin typeface="Tahoma" pitchFamily="34" charset="0"/>
                <a:ea typeface="Tahoma" pitchFamily="34" charset="0"/>
                <a:cs typeface="Tahoma" pitchFamily="34" charset="0"/>
              </a:rPr>
              <a:t>KAPASITAS PEMERINTAH PROVINSI SUMATERA BARAT AGAR MAMPU MENJAMIN KEBERLANJUTAN SARANA DAN PRASARANA AIR MINUM DAN SANITASI</a:t>
            </a:r>
            <a:endParaRPr kumimoji="0" lang="id-ID" sz="3400" i="0" u="none" strike="noStrike" kern="1100" cap="none" spc="-110" normalizeH="0" noProof="0" dirty="0" smtClean="0">
              <a:solidFill>
                <a:srgbClr val="000066"/>
              </a:solidFill>
              <a:effectLst/>
              <a:uLnTx/>
              <a:uFillTx/>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9"/>
          <p:cNvSpPr>
            <a:spLocks noGrp="1"/>
          </p:cNvSpPr>
          <p:nvPr>
            <p:ph type="sldNum" sz="quarter" idx="10"/>
          </p:nvPr>
        </p:nvSpPr>
        <p:spPr bwMode="auto">
          <a:noFill/>
          <a:ln>
            <a:miter lim="800000"/>
            <a:headEnd/>
            <a:tailEnd/>
          </a:ln>
        </p:spPr>
        <p:txBody>
          <a:bodyPr wrap="square" numCol="1" anchorCtr="0" compatLnSpc="1">
            <a:prstTxWarp prst="textNoShape">
              <a:avLst/>
            </a:prstTxWarp>
          </a:bodyPr>
          <a:lstStyle/>
          <a:p>
            <a:fld id="{1757A1D3-C843-486F-AF94-BCCC9D1F1CED}" type="slidenum">
              <a:rPr lang="en-US" smtClean="0">
                <a:solidFill>
                  <a:prstClr val="black"/>
                </a:solidFill>
                <a:latin typeface="Arial" pitchFamily="34" charset="0"/>
              </a:rPr>
              <a:pPr/>
              <a:t>62</a:t>
            </a:fld>
            <a:endParaRPr lang="en-US" smtClean="0">
              <a:solidFill>
                <a:prstClr val="black"/>
              </a:solidFill>
              <a:latin typeface="Arial" pitchFamily="34" charset="0"/>
            </a:endParaRPr>
          </a:p>
        </p:txBody>
      </p:sp>
      <p:sp>
        <p:nvSpPr>
          <p:cNvPr id="5" name="TextBox 4"/>
          <p:cNvSpPr txBox="1"/>
          <p:nvPr/>
        </p:nvSpPr>
        <p:spPr>
          <a:xfrm>
            <a:off x="1214414" y="772523"/>
            <a:ext cx="6643734" cy="93320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lnSpc>
                <a:spcPct val="85000"/>
              </a:lnSpc>
            </a:pPr>
            <a:r>
              <a:rPr lang="id-ID" sz="3200" b="1" dirty="0" smtClean="0"/>
              <a:t>Rencana Peningkatan Kapasitas Pemerintah Provinsi Sumatera Barat</a:t>
            </a:r>
            <a:endParaRPr lang="en-US" sz="3200" b="1" dirty="0">
              <a:latin typeface="+mj-lt"/>
            </a:endParaRPr>
          </a:p>
        </p:txBody>
      </p:sp>
      <p:sp>
        <p:nvSpPr>
          <p:cNvPr id="6" name="Rectangle 1"/>
          <p:cNvSpPr>
            <a:spLocks noChangeArrowheads="1"/>
          </p:cNvSpPr>
          <p:nvPr/>
        </p:nvSpPr>
        <p:spPr bwMode="auto">
          <a:xfrm>
            <a:off x="785786" y="2133768"/>
            <a:ext cx="7643866" cy="41826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0850" marR="0" lvl="0" indent="-450850" algn="just" defTabSz="914400" rtl="0" eaLnBrk="1" fontAlgn="base" latinLnBrk="0" hangingPunct="1">
              <a:lnSpc>
                <a:spcPct val="95000"/>
              </a:lnSpc>
              <a:spcBef>
                <a:spcPts val="600"/>
              </a:spcBef>
              <a:spcAft>
                <a:spcPct val="0"/>
              </a:spcAft>
              <a:buClrTx/>
              <a:buSzTx/>
              <a:buFont typeface="+mj-lt"/>
              <a:buAutoNum type="arabicPeriod"/>
            </a:pPr>
            <a:r>
              <a:rPr lang="id-ID" sz="2400" dirty="0" smtClean="0">
                <a:latin typeface="Tahoma" pitchFamily="34" charset="0"/>
                <a:ea typeface="Times New Roman" pitchFamily="18" charset="0"/>
                <a:cs typeface="Tahoma" pitchFamily="34" charset="0"/>
              </a:rPr>
              <a:t>Peningkatan kapasitas Pokja AMPL Provinsi dan Kab/Kota</a:t>
            </a:r>
          </a:p>
          <a:p>
            <a:pPr marL="450850" marR="0" lvl="0" indent="-450850" algn="just" defTabSz="914400" rtl="0" eaLnBrk="1" fontAlgn="base" latinLnBrk="0" hangingPunct="1">
              <a:lnSpc>
                <a:spcPct val="95000"/>
              </a:lnSpc>
              <a:spcBef>
                <a:spcPts val="600"/>
              </a:spcBef>
              <a:spcAft>
                <a:spcPct val="0"/>
              </a:spcAft>
              <a:buClrTx/>
              <a:buSzTx/>
              <a:buFont typeface="+mj-lt"/>
              <a:buAutoNum type="arabicPeriod"/>
            </a:pPr>
            <a:r>
              <a:rPr lang="id-ID" sz="2400" dirty="0" smtClean="0">
                <a:latin typeface="Tahoma" pitchFamily="34" charset="0"/>
                <a:ea typeface="Times New Roman" pitchFamily="18" charset="0"/>
                <a:cs typeface="Tahoma" pitchFamily="34" charset="0"/>
                <a:sym typeface="Wingdings" pitchFamily="2" charset="2"/>
              </a:rPr>
              <a:t>Mensinergikan cakupan layanan air minum dan sanitasi (13 Daerah Kab/Kota dan Provinsi) pada RPJMD Tahun 2015-2020;</a:t>
            </a:r>
          </a:p>
          <a:p>
            <a:pPr marL="450850" marR="0" lvl="0" indent="-450850" algn="just" defTabSz="914400" rtl="0" eaLnBrk="1" fontAlgn="base" latinLnBrk="0" hangingPunct="1">
              <a:lnSpc>
                <a:spcPct val="95000"/>
              </a:lnSpc>
              <a:spcBef>
                <a:spcPts val="600"/>
              </a:spcBef>
              <a:spcAft>
                <a:spcPct val="0"/>
              </a:spcAft>
              <a:buClrTx/>
              <a:buSzTx/>
              <a:buFont typeface="+mj-lt"/>
              <a:buAutoNum type="arabicPeriod"/>
            </a:pPr>
            <a:r>
              <a:rPr lang="id-ID" sz="2400" dirty="0" smtClean="0">
                <a:latin typeface="Tahoma" pitchFamily="34" charset="0"/>
                <a:ea typeface="Times New Roman" pitchFamily="18" charset="0"/>
                <a:cs typeface="Tahoma" pitchFamily="34" charset="0"/>
                <a:sym typeface="Wingdings" pitchFamily="2" charset="2"/>
              </a:rPr>
              <a:t>Mengoptimalkan pelaksanaan program peningkatan cakupanan layanan air minum dan sanitasi (Pamsimas, Sanimas, PNPM, program daerah)</a:t>
            </a:r>
          </a:p>
          <a:p>
            <a:pPr marL="450850" marR="0" lvl="0" indent="-450850" algn="just" defTabSz="914400" rtl="0" eaLnBrk="1" fontAlgn="base" latinLnBrk="0" hangingPunct="1">
              <a:lnSpc>
                <a:spcPct val="95000"/>
              </a:lnSpc>
              <a:spcBef>
                <a:spcPts val="600"/>
              </a:spcBef>
              <a:spcAft>
                <a:spcPct val="0"/>
              </a:spcAft>
              <a:buClrTx/>
              <a:buSzTx/>
              <a:buFont typeface="+mj-lt"/>
              <a:buAutoNum type="arabicPeriod"/>
            </a:pPr>
            <a:r>
              <a:rPr lang="id-ID" sz="2400" dirty="0" smtClean="0">
                <a:latin typeface="Tahoma" pitchFamily="34" charset="0"/>
                <a:ea typeface="Times New Roman" pitchFamily="18" charset="0"/>
                <a:cs typeface="Tahoma" pitchFamily="34" charset="0"/>
                <a:sym typeface="Wingdings" pitchFamily="2" charset="2"/>
              </a:rPr>
              <a:t>Peningkatan kapasitas BP SPAM terutama pada sarana dan prasarana yang tidak termanfaatkan secara optimal</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85852" y="142852"/>
            <a:ext cx="6572296" cy="718685"/>
          </a:xfrm>
          <a:prstGeom prst="roundRect">
            <a:avLst>
              <a:gd name="adj" fmla="val 50000"/>
            </a:avLst>
          </a:prstGeom>
          <a:solidFill>
            <a:schemeClr val="accent6">
              <a:lumMod val="20000"/>
              <a:lumOff val="80000"/>
            </a:schemeClr>
          </a:solidFill>
          <a:ln w="28575"/>
        </p:spPr>
        <p:style>
          <a:lnRef idx="1">
            <a:schemeClr val="accent5"/>
          </a:lnRef>
          <a:fillRef idx="2">
            <a:schemeClr val="accent5"/>
          </a:fillRef>
          <a:effectRef idx="1">
            <a:schemeClr val="accent5"/>
          </a:effectRef>
          <a:fontRef idx="minor">
            <a:schemeClr val="dk1"/>
          </a:fontRef>
        </p:style>
        <p:txBody>
          <a:bodyPr rtlCol="0" anchor="ctr"/>
          <a:lstStyle/>
          <a:p>
            <a:pPr algn="ctr"/>
            <a:endParaRPr lang="id-ID">
              <a:solidFill>
                <a:prstClr val="black"/>
              </a:solidFill>
            </a:endParaRPr>
          </a:p>
        </p:txBody>
      </p:sp>
      <p:sp>
        <p:nvSpPr>
          <p:cNvPr id="6" name="TextBox 5"/>
          <p:cNvSpPr txBox="1"/>
          <p:nvPr/>
        </p:nvSpPr>
        <p:spPr>
          <a:xfrm>
            <a:off x="857224" y="142852"/>
            <a:ext cx="7500990" cy="677108"/>
          </a:xfrm>
          <a:prstGeom prst="rect">
            <a:avLst/>
          </a:prstGeom>
          <a:noFill/>
        </p:spPr>
        <p:txBody>
          <a:bodyPr wrap="square" rtlCol="0">
            <a:spAutoFit/>
          </a:bodyPr>
          <a:lstStyle/>
          <a:p>
            <a:pPr algn="ctr"/>
            <a:r>
              <a:rPr lang="en-US" sz="1900" b="1" dirty="0" smtClean="0">
                <a:latin typeface="Tahoma" pitchFamily="34" charset="0"/>
                <a:cs typeface="Tahoma" pitchFamily="34" charset="0"/>
              </a:rPr>
              <a:t>TAHAPAN DAN KEGIATAN</a:t>
            </a:r>
          </a:p>
          <a:p>
            <a:pPr algn="ctr"/>
            <a:r>
              <a:rPr lang="en-US" sz="1900" b="1" dirty="0" smtClean="0">
                <a:latin typeface="Tahoma" pitchFamily="34" charset="0"/>
                <a:cs typeface="Tahoma" pitchFamily="34" charset="0"/>
              </a:rPr>
              <a:t> PENGELOLAAN DATA AMPL DI SUMATERA BARAT</a:t>
            </a:r>
            <a:endParaRPr lang="en-US" sz="1900" b="1" dirty="0">
              <a:latin typeface="Tahoma" pitchFamily="34" charset="0"/>
              <a:cs typeface="Tahoma" pitchFamily="34" charset="0"/>
            </a:endParaRPr>
          </a:p>
        </p:txBody>
      </p:sp>
      <p:sp>
        <p:nvSpPr>
          <p:cNvPr id="7" name="TextBox 6"/>
          <p:cNvSpPr txBox="1"/>
          <p:nvPr/>
        </p:nvSpPr>
        <p:spPr>
          <a:xfrm>
            <a:off x="714348" y="1214422"/>
            <a:ext cx="7929618" cy="1200329"/>
          </a:xfrm>
          <a:prstGeom prst="rect">
            <a:avLst/>
          </a:prstGeom>
          <a:noFill/>
        </p:spPr>
        <p:txBody>
          <a:bodyPr wrap="square" rtlCol="0">
            <a:spAutoFit/>
          </a:bodyPr>
          <a:lstStyle/>
          <a:p>
            <a:endParaRPr lang="en-US" dirty="0" smtClean="0"/>
          </a:p>
          <a:p>
            <a:endParaRPr lang="en-US" dirty="0" smtClean="0">
              <a:latin typeface="Arial Narrow" pitchFamily="34" charset="0"/>
            </a:endParaRPr>
          </a:p>
          <a:p>
            <a:endParaRPr lang="en-US" dirty="0" smtClean="0">
              <a:latin typeface="Arial Narrow" pitchFamily="34" charset="0"/>
            </a:endParaRPr>
          </a:p>
          <a:p>
            <a:endParaRPr lang="en-US" dirty="0"/>
          </a:p>
        </p:txBody>
      </p:sp>
      <p:graphicFrame>
        <p:nvGraphicFramePr>
          <p:cNvPr id="8" name="Table 7"/>
          <p:cNvGraphicFramePr>
            <a:graphicFrameLocks noGrp="1"/>
          </p:cNvGraphicFramePr>
          <p:nvPr/>
        </p:nvGraphicFramePr>
        <p:xfrm>
          <a:off x="214282" y="1000108"/>
          <a:ext cx="8643998" cy="5578378"/>
        </p:xfrm>
        <a:graphic>
          <a:graphicData uri="http://schemas.openxmlformats.org/drawingml/2006/table">
            <a:tbl>
              <a:tblPr firstRow="1" bandRow="1">
                <a:tableStyleId>{5C22544A-7EE6-4342-B048-85BDC9FD1C3A}</a:tableStyleId>
              </a:tblPr>
              <a:tblGrid>
                <a:gridCol w="428628"/>
                <a:gridCol w="6357982"/>
                <a:gridCol w="1857388"/>
              </a:tblGrid>
              <a:tr h="428628">
                <a:tc>
                  <a:txBody>
                    <a:bodyPr/>
                    <a:lstStyle/>
                    <a:p>
                      <a:pPr algn="ctr"/>
                      <a:r>
                        <a:rPr lang="en-US" b="0" dirty="0" smtClean="0">
                          <a:solidFill>
                            <a:schemeClr val="tx1"/>
                          </a:solidFill>
                          <a:latin typeface="Arial Black" pitchFamily="34" charset="0"/>
                        </a:rPr>
                        <a:t>No</a:t>
                      </a:r>
                      <a:endParaRPr lang="en-US" b="0" dirty="0">
                        <a:solidFill>
                          <a:schemeClr val="tx1"/>
                        </a:solidFill>
                        <a:latin typeface="Arial Black" pitchFamily="34" charset="0"/>
                      </a:endParaRPr>
                    </a:p>
                  </a:txBody>
                  <a:tcPr marL="36000" marR="36000" marT="0" marB="0" anchor="ctr">
                    <a:lnL w="285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solidFill>
                      <a:srgbClr val="B7FFFD"/>
                    </a:solidFill>
                  </a:tcPr>
                </a:tc>
                <a:tc>
                  <a:txBody>
                    <a:bodyPr/>
                    <a:lstStyle/>
                    <a:p>
                      <a:pPr algn="ctr"/>
                      <a:r>
                        <a:rPr lang="en-US" b="0" dirty="0" smtClean="0">
                          <a:solidFill>
                            <a:schemeClr val="tx1"/>
                          </a:solidFill>
                          <a:latin typeface="Arial Black" pitchFamily="34" charset="0"/>
                        </a:rPr>
                        <a:t>KEGIATAN</a:t>
                      </a:r>
                      <a:endParaRPr lang="en-US" b="0" dirty="0">
                        <a:solidFill>
                          <a:schemeClr val="tx1"/>
                        </a:solidFill>
                        <a:latin typeface="Arial Black" pitchFamily="34" charset="0"/>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solidFill>
                      <a:srgbClr val="B7FFFD"/>
                    </a:solidFill>
                  </a:tcPr>
                </a:tc>
                <a:tc>
                  <a:txBody>
                    <a:bodyPr/>
                    <a:lstStyle/>
                    <a:p>
                      <a:pPr algn="ctr"/>
                      <a:r>
                        <a:rPr lang="en-US" b="0" dirty="0" smtClean="0">
                          <a:solidFill>
                            <a:schemeClr val="tx1"/>
                          </a:solidFill>
                          <a:latin typeface="Arial Black" pitchFamily="34" charset="0"/>
                        </a:rPr>
                        <a:t>TANGGAL</a:t>
                      </a:r>
                      <a:endParaRPr lang="en-US" b="0" dirty="0">
                        <a:solidFill>
                          <a:schemeClr val="tx1"/>
                        </a:solidFill>
                        <a:latin typeface="Arial Black" pitchFamily="34" charset="0"/>
                      </a:endParaRPr>
                    </a:p>
                  </a:txBody>
                  <a:tcPr anchor="ctr">
                    <a:lnL w="31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solidFill>
                      <a:srgbClr val="B7FFFD"/>
                    </a:solidFill>
                  </a:tcPr>
                </a:tc>
              </a:tr>
              <a:tr h="168089">
                <a:tc>
                  <a:txBody>
                    <a:bodyPr/>
                    <a:lstStyle/>
                    <a:p>
                      <a:pPr algn="ctr">
                        <a:lnSpc>
                          <a:spcPct val="85000"/>
                        </a:lnSpc>
                        <a:spcBef>
                          <a:spcPts val="0"/>
                        </a:spcBef>
                      </a:pPr>
                      <a:r>
                        <a:rPr lang="en-US" b="1" dirty="0" smtClean="0">
                          <a:latin typeface="Arial Narrow" pitchFamily="34" charset="0"/>
                        </a:rPr>
                        <a:t>1</a:t>
                      </a:r>
                      <a:endParaRPr lang="en-US" b="1" dirty="0">
                        <a:latin typeface="Arial Narrow" pitchFamily="34" charset="0"/>
                      </a:endParaRPr>
                    </a:p>
                  </a:txBody>
                  <a:tcPr marT="36000" marB="36000">
                    <a:lnL w="285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CFBFE"/>
                    </a:solidFill>
                  </a:tcPr>
                </a:tc>
                <a:tc>
                  <a:txBody>
                    <a:bodyPr/>
                    <a:lstStyle/>
                    <a:p>
                      <a:pPr marL="0" marR="0" indent="0" algn="l" defTabSz="914400" rtl="0" eaLnBrk="1" fontAlgn="auto" latinLnBrk="0" hangingPunct="1">
                        <a:lnSpc>
                          <a:spcPct val="85000"/>
                        </a:lnSpc>
                        <a:spcBef>
                          <a:spcPts val="0"/>
                        </a:spcBef>
                        <a:spcAft>
                          <a:spcPts val="0"/>
                        </a:spcAft>
                        <a:buClrTx/>
                        <a:buSzTx/>
                        <a:buFontTx/>
                        <a:buNone/>
                        <a:tabLst/>
                        <a:defRPr/>
                      </a:pPr>
                      <a:r>
                        <a:rPr lang="it-IT" b="1" dirty="0" smtClean="0">
                          <a:latin typeface="Arial Narrow" pitchFamily="34" charset="0"/>
                        </a:rPr>
                        <a:t>Tawaran Waspola Fasility dalam peminatan Pengelolaan data AMPL pada Sosialisasi SDA Tools di Bukittinggi</a:t>
                      </a:r>
                      <a:endParaRPr lang="en-US" b="1" dirty="0" smtClean="0">
                        <a:latin typeface="Arial Narrow" pitchFamily="34" charset="0"/>
                      </a:endParaRPr>
                    </a:p>
                  </a:txBody>
                  <a:tcPr marT="36000" marB="3600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CFBFE"/>
                    </a:solidFill>
                  </a:tcPr>
                </a:tc>
                <a:tc>
                  <a:txBody>
                    <a:bodyPr/>
                    <a:lstStyle/>
                    <a:p>
                      <a:pPr>
                        <a:lnSpc>
                          <a:spcPct val="85000"/>
                        </a:lnSpc>
                        <a:spcBef>
                          <a:spcPts val="0"/>
                        </a:spcBef>
                      </a:pPr>
                      <a:r>
                        <a:rPr lang="it-IT" b="1" dirty="0" smtClean="0">
                          <a:latin typeface="Arial Narrow" pitchFamily="34" charset="0"/>
                        </a:rPr>
                        <a:t>14-15 Feb 2013</a:t>
                      </a:r>
                      <a:endParaRPr lang="en-US" b="1" dirty="0">
                        <a:latin typeface="Arial Narrow" pitchFamily="34" charset="0"/>
                      </a:endParaRPr>
                    </a:p>
                  </a:txBody>
                  <a:tcPr marT="36000" marB="36000">
                    <a:lnL w="31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CFBFE"/>
                    </a:solidFill>
                  </a:tcPr>
                </a:tc>
              </a:tr>
              <a:tr h="168089">
                <a:tc>
                  <a:txBody>
                    <a:bodyPr/>
                    <a:lstStyle/>
                    <a:p>
                      <a:pPr algn="ctr">
                        <a:lnSpc>
                          <a:spcPct val="85000"/>
                        </a:lnSpc>
                        <a:spcBef>
                          <a:spcPts val="0"/>
                        </a:spcBef>
                      </a:pPr>
                      <a:r>
                        <a:rPr lang="en-US" b="1" dirty="0" smtClean="0">
                          <a:latin typeface="Arial Narrow" pitchFamily="34" charset="0"/>
                        </a:rPr>
                        <a:t>2</a:t>
                      </a:r>
                      <a:endParaRPr lang="en-US" b="1" dirty="0">
                        <a:latin typeface="Arial Narrow" pitchFamily="34" charset="0"/>
                      </a:endParaRPr>
                    </a:p>
                  </a:txBody>
                  <a:tcPr marT="36000" marB="36000">
                    <a:lnL w="285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85000"/>
                        </a:lnSpc>
                        <a:spcBef>
                          <a:spcPts val="0"/>
                        </a:spcBef>
                        <a:spcAft>
                          <a:spcPts val="0"/>
                        </a:spcAft>
                        <a:buClrTx/>
                        <a:buSzTx/>
                        <a:buFontTx/>
                        <a:buNone/>
                        <a:tabLst/>
                        <a:defRPr/>
                      </a:pPr>
                      <a:r>
                        <a:rPr lang="en-US" b="1" dirty="0" err="1" smtClean="0">
                          <a:latin typeface="Arial Narrow" pitchFamily="34" charset="0"/>
                        </a:rPr>
                        <a:t>Lokakarya</a:t>
                      </a:r>
                      <a:r>
                        <a:rPr lang="en-US" b="1" dirty="0" smtClean="0">
                          <a:latin typeface="Arial Narrow" pitchFamily="34" charset="0"/>
                        </a:rPr>
                        <a:t> </a:t>
                      </a:r>
                      <a:r>
                        <a:rPr lang="en-US" b="1" dirty="0" err="1" smtClean="0">
                          <a:latin typeface="Arial Narrow" pitchFamily="34" charset="0"/>
                        </a:rPr>
                        <a:t>Pembelajaran</a:t>
                      </a:r>
                      <a:r>
                        <a:rPr lang="en-US" b="1" dirty="0" smtClean="0">
                          <a:latin typeface="Arial Narrow" pitchFamily="34" charset="0"/>
                        </a:rPr>
                        <a:t> </a:t>
                      </a:r>
                      <a:r>
                        <a:rPr lang="en-US" b="1" dirty="0" err="1" smtClean="0">
                          <a:latin typeface="Arial Narrow" pitchFamily="34" charset="0"/>
                        </a:rPr>
                        <a:t>Pengelolaan</a:t>
                      </a:r>
                      <a:r>
                        <a:rPr lang="en-US" b="1" dirty="0" smtClean="0">
                          <a:latin typeface="Arial Narrow" pitchFamily="34" charset="0"/>
                        </a:rPr>
                        <a:t> Data Air </a:t>
                      </a:r>
                      <a:r>
                        <a:rPr lang="en-US" b="1" dirty="0" err="1" smtClean="0">
                          <a:latin typeface="Arial Narrow" pitchFamily="34" charset="0"/>
                        </a:rPr>
                        <a:t>Minum</a:t>
                      </a:r>
                      <a:r>
                        <a:rPr lang="en-US" b="1" dirty="0" smtClean="0">
                          <a:latin typeface="Arial Narrow" pitchFamily="34" charset="0"/>
                        </a:rPr>
                        <a:t> </a:t>
                      </a:r>
                      <a:r>
                        <a:rPr lang="en-US" b="1" dirty="0" err="1" smtClean="0">
                          <a:latin typeface="Arial Narrow" pitchFamily="34" charset="0"/>
                        </a:rPr>
                        <a:t>dan</a:t>
                      </a:r>
                      <a:r>
                        <a:rPr lang="en-US" b="1" dirty="0" smtClean="0">
                          <a:latin typeface="Arial Narrow" pitchFamily="34" charset="0"/>
                        </a:rPr>
                        <a:t> </a:t>
                      </a:r>
                      <a:r>
                        <a:rPr lang="en-US" b="1" dirty="0" err="1" smtClean="0">
                          <a:latin typeface="Arial Narrow" pitchFamily="34" charset="0"/>
                        </a:rPr>
                        <a:t>Penyehatan</a:t>
                      </a:r>
                      <a:r>
                        <a:rPr lang="en-US" b="1" dirty="0" smtClean="0">
                          <a:latin typeface="Arial Narrow" pitchFamily="34" charset="0"/>
                        </a:rPr>
                        <a:t> </a:t>
                      </a:r>
                      <a:r>
                        <a:rPr lang="en-US" b="1" dirty="0" err="1" smtClean="0">
                          <a:latin typeface="Arial Narrow" pitchFamily="34" charset="0"/>
                        </a:rPr>
                        <a:t>Lingkungan</a:t>
                      </a:r>
                      <a:r>
                        <a:rPr lang="en-US" b="1" dirty="0" smtClean="0">
                          <a:latin typeface="Arial Narrow" pitchFamily="34" charset="0"/>
                        </a:rPr>
                        <a:t> </a:t>
                      </a:r>
                      <a:r>
                        <a:rPr lang="en-US" b="1" dirty="0" err="1" smtClean="0">
                          <a:latin typeface="Arial Narrow" pitchFamily="34" charset="0"/>
                        </a:rPr>
                        <a:t>di</a:t>
                      </a:r>
                      <a:r>
                        <a:rPr lang="en-US" b="1" dirty="0" smtClean="0">
                          <a:latin typeface="Arial Narrow" pitchFamily="34" charset="0"/>
                        </a:rPr>
                        <a:t> </a:t>
                      </a:r>
                      <a:r>
                        <a:rPr lang="en-US" b="1" dirty="0" err="1" smtClean="0">
                          <a:latin typeface="Arial Narrow" pitchFamily="34" charset="0"/>
                        </a:rPr>
                        <a:t>Sumedang</a:t>
                      </a:r>
                      <a:r>
                        <a:rPr lang="en-US" b="1" dirty="0" smtClean="0">
                          <a:latin typeface="Arial Narrow" pitchFamily="34" charset="0"/>
                        </a:rPr>
                        <a:t> </a:t>
                      </a:r>
                      <a:r>
                        <a:rPr lang="en-US" b="1" dirty="0" err="1" smtClean="0">
                          <a:latin typeface="Arial Narrow" pitchFamily="34" charset="0"/>
                        </a:rPr>
                        <a:t>bagi</a:t>
                      </a:r>
                      <a:r>
                        <a:rPr lang="en-US" b="1" baseline="0" dirty="0" smtClean="0">
                          <a:latin typeface="Arial Narrow" pitchFamily="34" charset="0"/>
                        </a:rPr>
                        <a:t> </a:t>
                      </a:r>
                      <a:r>
                        <a:rPr lang="en-US" b="1" baseline="0" dirty="0" err="1" smtClean="0">
                          <a:latin typeface="Arial Narrow" pitchFamily="34" charset="0"/>
                        </a:rPr>
                        <a:t>Pokja</a:t>
                      </a:r>
                      <a:r>
                        <a:rPr lang="en-US" b="1" baseline="0" dirty="0" smtClean="0">
                          <a:latin typeface="Arial Narrow" pitchFamily="34" charset="0"/>
                        </a:rPr>
                        <a:t> </a:t>
                      </a:r>
                      <a:r>
                        <a:rPr lang="en-US" b="1" baseline="0" dirty="0" err="1" smtClean="0">
                          <a:latin typeface="Arial Narrow" pitchFamily="34" charset="0"/>
                        </a:rPr>
                        <a:t>Provinsi</a:t>
                      </a:r>
                      <a:r>
                        <a:rPr lang="en-US" b="1" baseline="0" dirty="0" smtClean="0">
                          <a:latin typeface="Arial Narrow" pitchFamily="34" charset="0"/>
                        </a:rPr>
                        <a:t> Sumatera Barat, </a:t>
                      </a:r>
                      <a:r>
                        <a:rPr lang="en-US" b="1" baseline="0" dirty="0" err="1" smtClean="0">
                          <a:latin typeface="Arial Narrow" pitchFamily="34" charset="0"/>
                        </a:rPr>
                        <a:t>Kab</a:t>
                      </a:r>
                      <a:r>
                        <a:rPr lang="en-US" b="1" baseline="0" dirty="0" smtClean="0">
                          <a:latin typeface="Arial Narrow" pitchFamily="34" charset="0"/>
                        </a:rPr>
                        <a:t>. </a:t>
                      </a:r>
                      <a:r>
                        <a:rPr lang="en-US" b="1" baseline="0" dirty="0" err="1" smtClean="0">
                          <a:latin typeface="Arial Narrow" pitchFamily="34" charset="0"/>
                        </a:rPr>
                        <a:t>Pasaman</a:t>
                      </a:r>
                      <a:r>
                        <a:rPr lang="en-US" b="1" baseline="0" dirty="0" smtClean="0">
                          <a:latin typeface="Arial Narrow" pitchFamily="34" charset="0"/>
                        </a:rPr>
                        <a:t> </a:t>
                      </a:r>
                      <a:r>
                        <a:rPr lang="en-US" b="1" baseline="0" dirty="0" err="1" smtClean="0">
                          <a:latin typeface="Arial Narrow" pitchFamily="34" charset="0"/>
                        </a:rPr>
                        <a:t>dan</a:t>
                      </a:r>
                      <a:r>
                        <a:rPr lang="en-US" b="1" baseline="0" dirty="0" smtClean="0">
                          <a:latin typeface="Arial Narrow" pitchFamily="34" charset="0"/>
                        </a:rPr>
                        <a:t> </a:t>
                      </a:r>
                      <a:r>
                        <a:rPr lang="en-US" b="1" baseline="0" dirty="0" err="1" smtClean="0">
                          <a:latin typeface="Arial Narrow" pitchFamily="34" charset="0"/>
                        </a:rPr>
                        <a:t>Kab</a:t>
                      </a:r>
                      <a:r>
                        <a:rPr lang="en-US" b="1" baseline="0" dirty="0" smtClean="0">
                          <a:latin typeface="Arial Narrow" pitchFamily="34" charset="0"/>
                        </a:rPr>
                        <a:t>. </a:t>
                      </a:r>
                      <a:r>
                        <a:rPr lang="en-US" b="1" baseline="0" dirty="0" err="1" smtClean="0">
                          <a:latin typeface="Arial Narrow" pitchFamily="34" charset="0"/>
                        </a:rPr>
                        <a:t>Sijunjung</a:t>
                      </a:r>
                      <a:endParaRPr lang="en-US" b="1" dirty="0" smtClean="0">
                        <a:latin typeface="Arial Narrow" pitchFamily="34" charset="0"/>
                      </a:endParaRPr>
                    </a:p>
                  </a:txBody>
                  <a:tcPr marT="36000" marB="3600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nSpc>
                          <a:spcPct val="85000"/>
                        </a:lnSpc>
                        <a:spcBef>
                          <a:spcPts val="0"/>
                        </a:spcBef>
                      </a:pPr>
                      <a:r>
                        <a:rPr lang="en-US" b="1" dirty="0" smtClean="0">
                          <a:latin typeface="Arial Narrow" pitchFamily="34" charset="0"/>
                        </a:rPr>
                        <a:t>15 – 20 April 2013 </a:t>
                      </a:r>
                      <a:endParaRPr lang="en-US" b="1" dirty="0">
                        <a:latin typeface="Arial Narrow" pitchFamily="34" charset="0"/>
                      </a:endParaRPr>
                    </a:p>
                  </a:txBody>
                  <a:tcPr marT="36000" marB="36000">
                    <a:lnL w="31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214314">
                <a:tc>
                  <a:txBody>
                    <a:bodyPr/>
                    <a:lstStyle/>
                    <a:p>
                      <a:pPr algn="ctr">
                        <a:lnSpc>
                          <a:spcPct val="85000"/>
                        </a:lnSpc>
                        <a:spcBef>
                          <a:spcPts val="0"/>
                        </a:spcBef>
                      </a:pPr>
                      <a:r>
                        <a:rPr lang="en-US" b="1" dirty="0" smtClean="0">
                          <a:latin typeface="Arial Narrow" pitchFamily="34" charset="0"/>
                        </a:rPr>
                        <a:t>3</a:t>
                      </a:r>
                      <a:endParaRPr lang="en-US" b="1" dirty="0">
                        <a:latin typeface="Arial Narrow" pitchFamily="34" charset="0"/>
                      </a:endParaRPr>
                    </a:p>
                  </a:txBody>
                  <a:tcPr marT="36000" marB="36000">
                    <a:lnL w="285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CFBFE"/>
                    </a:solidFill>
                  </a:tcPr>
                </a:tc>
                <a:tc>
                  <a:txBody>
                    <a:bodyPr/>
                    <a:lstStyle/>
                    <a:p>
                      <a:pPr marL="0" marR="0" indent="0" algn="l" defTabSz="914400" rtl="0" eaLnBrk="1" fontAlgn="auto" latinLnBrk="0" hangingPunct="1">
                        <a:lnSpc>
                          <a:spcPct val="85000"/>
                        </a:lnSpc>
                        <a:spcBef>
                          <a:spcPts val="0"/>
                        </a:spcBef>
                        <a:spcAft>
                          <a:spcPts val="0"/>
                        </a:spcAft>
                        <a:buClrTx/>
                        <a:buSzTx/>
                        <a:buFontTx/>
                        <a:buNone/>
                        <a:tabLst/>
                        <a:defRPr/>
                      </a:pPr>
                      <a:r>
                        <a:rPr lang="en-US" b="1" dirty="0" err="1" smtClean="0">
                          <a:latin typeface="Arial Narrow" pitchFamily="34" charset="0"/>
                        </a:rPr>
                        <a:t>Rakor</a:t>
                      </a:r>
                      <a:r>
                        <a:rPr lang="en-US" b="1" dirty="0" smtClean="0">
                          <a:latin typeface="Arial Narrow" pitchFamily="34" charset="0"/>
                        </a:rPr>
                        <a:t> </a:t>
                      </a:r>
                      <a:r>
                        <a:rPr lang="en-US" b="1" dirty="0" err="1" smtClean="0">
                          <a:latin typeface="Arial Narrow" pitchFamily="34" charset="0"/>
                        </a:rPr>
                        <a:t>Sinergitas</a:t>
                      </a:r>
                      <a:r>
                        <a:rPr lang="en-US" b="1" dirty="0" smtClean="0">
                          <a:latin typeface="Arial Narrow" pitchFamily="34" charset="0"/>
                        </a:rPr>
                        <a:t> Program AMPL </a:t>
                      </a:r>
                      <a:r>
                        <a:rPr lang="en-US" b="1" dirty="0" err="1" smtClean="0">
                          <a:latin typeface="Arial Narrow" pitchFamily="34" charset="0"/>
                        </a:rPr>
                        <a:t>di</a:t>
                      </a:r>
                      <a:r>
                        <a:rPr lang="en-US" b="1" dirty="0" smtClean="0">
                          <a:latin typeface="Arial Narrow" pitchFamily="34" charset="0"/>
                        </a:rPr>
                        <a:t> Sumatera Barat</a:t>
                      </a:r>
                    </a:p>
                  </a:txBody>
                  <a:tcPr marT="36000" marB="3600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CFBFE"/>
                    </a:solidFill>
                  </a:tcPr>
                </a:tc>
                <a:tc>
                  <a:txBody>
                    <a:bodyPr/>
                    <a:lstStyle/>
                    <a:p>
                      <a:pPr>
                        <a:lnSpc>
                          <a:spcPct val="85000"/>
                        </a:lnSpc>
                        <a:spcBef>
                          <a:spcPts val="0"/>
                        </a:spcBef>
                      </a:pPr>
                      <a:r>
                        <a:rPr lang="en-US" b="1" dirty="0" smtClean="0">
                          <a:latin typeface="Arial Narrow" pitchFamily="34" charset="0"/>
                        </a:rPr>
                        <a:t>12 November 2013</a:t>
                      </a:r>
                      <a:endParaRPr lang="en-US" b="1" dirty="0">
                        <a:latin typeface="Arial Narrow" pitchFamily="34" charset="0"/>
                      </a:endParaRPr>
                    </a:p>
                  </a:txBody>
                  <a:tcPr marT="36000" marB="36000">
                    <a:lnL w="31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CFBFE"/>
                    </a:solidFill>
                  </a:tcPr>
                </a:tc>
              </a:tr>
              <a:tr h="0">
                <a:tc>
                  <a:txBody>
                    <a:bodyPr/>
                    <a:lstStyle/>
                    <a:p>
                      <a:pPr algn="ctr">
                        <a:lnSpc>
                          <a:spcPct val="85000"/>
                        </a:lnSpc>
                        <a:spcBef>
                          <a:spcPts val="0"/>
                        </a:spcBef>
                      </a:pPr>
                      <a:r>
                        <a:rPr lang="en-US" b="1" dirty="0" smtClean="0">
                          <a:latin typeface="Arial Narrow" pitchFamily="34" charset="0"/>
                        </a:rPr>
                        <a:t>4</a:t>
                      </a:r>
                      <a:endParaRPr lang="en-US" b="1" dirty="0">
                        <a:latin typeface="Arial Narrow" pitchFamily="34" charset="0"/>
                      </a:endParaRPr>
                    </a:p>
                  </a:txBody>
                  <a:tcPr marT="36000" marB="36000">
                    <a:lnL w="285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85000"/>
                        </a:lnSpc>
                        <a:spcBef>
                          <a:spcPts val="0"/>
                        </a:spcBef>
                        <a:spcAft>
                          <a:spcPts val="0"/>
                        </a:spcAft>
                        <a:buClrTx/>
                        <a:buSzTx/>
                        <a:buFontTx/>
                        <a:buNone/>
                        <a:tabLst/>
                        <a:defRPr/>
                      </a:pPr>
                      <a:r>
                        <a:rPr lang="en-US" sz="1800" b="1" dirty="0" err="1" smtClean="0">
                          <a:latin typeface="Arial Narrow" pitchFamily="34" charset="0"/>
                        </a:rPr>
                        <a:t>Rapat</a:t>
                      </a:r>
                      <a:r>
                        <a:rPr lang="en-US" sz="1800" b="1" dirty="0" smtClean="0">
                          <a:latin typeface="Arial Narrow" pitchFamily="34" charset="0"/>
                        </a:rPr>
                        <a:t> </a:t>
                      </a:r>
                      <a:r>
                        <a:rPr lang="en-US" sz="1800" b="1" dirty="0" err="1" smtClean="0">
                          <a:latin typeface="Arial Narrow" pitchFamily="34" charset="0"/>
                        </a:rPr>
                        <a:t>Persiapan</a:t>
                      </a:r>
                      <a:r>
                        <a:rPr lang="en-US" sz="1800" b="1" dirty="0" smtClean="0">
                          <a:latin typeface="Arial Narrow" pitchFamily="34" charset="0"/>
                        </a:rPr>
                        <a:t> </a:t>
                      </a:r>
                      <a:r>
                        <a:rPr lang="en-US" sz="1800" b="1" dirty="0" err="1" smtClean="0">
                          <a:latin typeface="Arial Narrow" pitchFamily="34" charset="0"/>
                        </a:rPr>
                        <a:t>Pelaksanaan</a:t>
                      </a:r>
                      <a:r>
                        <a:rPr lang="en-US" sz="1800" b="1" dirty="0" smtClean="0">
                          <a:latin typeface="Arial Narrow" pitchFamily="34" charset="0"/>
                        </a:rPr>
                        <a:t> </a:t>
                      </a:r>
                      <a:r>
                        <a:rPr lang="en-US" sz="1800" b="1" dirty="0" err="1" smtClean="0">
                          <a:latin typeface="Arial Narrow" pitchFamily="34" charset="0"/>
                        </a:rPr>
                        <a:t>Pengelolaan</a:t>
                      </a:r>
                      <a:r>
                        <a:rPr lang="en-US" sz="1800" b="1" baseline="0" dirty="0" smtClean="0">
                          <a:latin typeface="Arial Narrow" pitchFamily="34" charset="0"/>
                        </a:rPr>
                        <a:t> Data AMPL </a:t>
                      </a:r>
                      <a:r>
                        <a:rPr lang="en-US" sz="1800" b="1" baseline="0" dirty="0" err="1" smtClean="0">
                          <a:latin typeface="Arial Narrow" pitchFamily="34" charset="0"/>
                        </a:rPr>
                        <a:t>di</a:t>
                      </a:r>
                      <a:r>
                        <a:rPr lang="en-US" sz="1800" b="1" baseline="0" dirty="0" smtClean="0">
                          <a:latin typeface="Arial Narrow" pitchFamily="34" charset="0"/>
                        </a:rPr>
                        <a:t> </a:t>
                      </a:r>
                      <a:r>
                        <a:rPr lang="en-US" sz="1800" b="1" baseline="0" dirty="0" err="1" smtClean="0">
                          <a:latin typeface="Arial Narrow" pitchFamily="34" charset="0"/>
                        </a:rPr>
                        <a:t>Kab</a:t>
                      </a:r>
                      <a:r>
                        <a:rPr lang="en-US" sz="1800" b="1" baseline="0" dirty="0" smtClean="0">
                          <a:latin typeface="Arial Narrow" pitchFamily="34" charset="0"/>
                        </a:rPr>
                        <a:t>. </a:t>
                      </a:r>
                      <a:r>
                        <a:rPr lang="en-US" sz="1800" b="1" baseline="0" dirty="0" err="1" smtClean="0">
                          <a:latin typeface="Arial Narrow" pitchFamily="34" charset="0"/>
                        </a:rPr>
                        <a:t>Pasaman</a:t>
                      </a:r>
                      <a:r>
                        <a:rPr lang="en-US" sz="1800" b="1" baseline="0" dirty="0" smtClean="0">
                          <a:latin typeface="Arial Narrow" pitchFamily="34" charset="0"/>
                        </a:rPr>
                        <a:t> </a:t>
                      </a:r>
                      <a:r>
                        <a:rPr lang="en-US" sz="1800" b="1" baseline="0" dirty="0" err="1" smtClean="0">
                          <a:latin typeface="Arial Narrow" pitchFamily="34" charset="0"/>
                        </a:rPr>
                        <a:t>dan</a:t>
                      </a:r>
                      <a:r>
                        <a:rPr lang="en-US" sz="1800" b="1" baseline="0" dirty="0" smtClean="0">
                          <a:latin typeface="Arial Narrow" pitchFamily="34" charset="0"/>
                        </a:rPr>
                        <a:t> </a:t>
                      </a:r>
                      <a:r>
                        <a:rPr lang="en-US" sz="1800" b="1" baseline="0" dirty="0" err="1" smtClean="0">
                          <a:latin typeface="Arial Narrow" pitchFamily="34" charset="0"/>
                        </a:rPr>
                        <a:t>Kab</a:t>
                      </a:r>
                      <a:r>
                        <a:rPr lang="en-US" sz="1800" b="1" baseline="0" dirty="0" smtClean="0">
                          <a:latin typeface="Arial Narrow" pitchFamily="34" charset="0"/>
                        </a:rPr>
                        <a:t>. </a:t>
                      </a:r>
                      <a:r>
                        <a:rPr lang="en-US" sz="1800" b="1" baseline="0" dirty="0" err="1" smtClean="0">
                          <a:latin typeface="Arial Narrow" pitchFamily="34" charset="0"/>
                        </a:rPr>
                        <a:t>Sijunjung</a:t>
                      </a:r>
                      <a:endParaRPr lang="en-US" sz="1800" b="1" dirty="0" smtClean="0">
                        <a:latin typeface="Arial Narrow" pitchFamily="34" charset="0"/>
                      </a:endParaRPr>
                    </a:p>
                  </a:txBody>
                  <a:tcPr marT="36000" marB="3600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nSpc>
                          <a:spcPct val="85000"/>
                        </a:lnSpc>
                        <a:spcBef>
                          <a:spcPts val="0"/>
                        </a:spcBef>
                      </a:pPr>
                      <a:r>
                        <a:rPr lang="en-US" b="1" dirty="0" smtClean="0">
                          <a:latin typeface="Arial Narrow" pitchFamily="34" charset="0"/>
                        </a:rPr>
                        <a:t>19 </a:t>
                      </a:r>
                      <a:r>
                        <a:rPr lang="en-US" b="1" dirty="0" err="1" smtClean="0">
                          <a:latin typeface="Arial Narrow" pitchFamily="34" charset="0"/>
                        </a:rPr>
                        <a:t>Februari</a:t>
                      </a:r>
                      <a:r>
                        <a:rPr lang="en-US" b="1" dirty="0" smtClean="0">
                          <a:latin typeface="Arial Narrow" pitchFamily="34" charset="0"/>
                        </a:rPr>
                        <a:t> 2014</a:t>
                      </a:r>
                      <a:endParaRPr lang="en-US" b="1" dirty="0">
                        <a:latin typeface="Arial Narrow" pitchFamily="34" charset="0"/>
                      </a:endParaRPr>
                    </a:p>
                  </a:txBody>
                  <a:tcPr marT="36000" marB="36000">
                    <a:lnL w="31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269194">
                <a:tc>
                  <a:txBody>
                    <a:bodyPr/>
                    <a:lstStyle/>
                    <a:p>
                      <a:pPr algn="ctr">
                        <a:lnSpc>
                          <a:spcPct val="85000"/>
                        </a:lnSpc>
                        <a:spcBef>
                          <a:spcPts val="0"/>
                        </a:spcBef>
                      </a:pPr>
                      <a:r>
                        <a:rPr lang="en-US" b="1" dirty="0" smtClean="0">
                          <a:latin typeface="Arial Narrow" pitchFamily="34" charset="0"/>
                        </a:rPr>
                        <a:t>5</a:t>
                      </a:r>
                      <a:endParaRPr lang="en-US" b="1" dirty="0">
                        <a:latin typeface="Arial Narrow" pitchFamily="34" charset="0"/>
                      </a:endParaRPr>
                    </a:p>
                  </a:txBody>
                  <a:tcPr marT="36000" marB="36000">
                    <a:lnL w="285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CFBFE"/>
                    </a:solidFill>
                  </a:tcPr>
                </a:tc>
                <a:tc>
                  <a:txBody>
                    <a:bodyPr/>
                    <a:lstStyle/>
                    <a:p>
                      <a:pPr marL="0" marR="0" indent="0" algn="l" defTabSz="914400" rtl="0" eaLnBrk="1" fontAlgn="auto" latinLnBrk="0" hangingPunct="1">
                        <a:lnSpc>
                          <a:spcPct val="85000"/>
                        </a:lnSpc>
                        <a:spcBef>
                          <a:spcPts val="0"/>
                        </a:spcBef>
                        <a:spcAft>
                          <a:spcPts val="0"/>
                        </a:spcAft>
                        <a:buClrTx/>
                        <a:buSzTx/>
                        <a:buFontTx/>
                        <a:buNone/>
                        <a:tabLst/>
                        <a:defRPr/>
                      </a:pPr>
                      <a:r>
                        <a:rPr lang="en-US" sz="1800" b="1" dirty="0" smtClean="0">
                          <a:latin typeface="Arial Narrow" pitchFamily="34" charset="0"/>
                        </a:rPr>
                        <a:t>TOT </a:t>
                      </a:r>
                      <a:r>
                        <a:rPr lang="en-US" sz="1800" b="1" dirty="0" err="1" smtClean="0">
                          <a:latin typeface="Arial Narrow" pitchFamily="34" charset="0"/>
                        </a:rPr>
                        <a:t>Pengelolaan</a:t>
                      </a:r>
                      <a:r>
                        <a:rPr lang="en-US" sz="1800" b="1" dirty="0" smtClean="0">
                          <a:latin typeface="Arial Narrow" pitchFamily="34" charset="0"/>
                        </a:rPr>
                        <a:t> Data AMPL </a:t>
                      </a:r>
                      <a:r>
                        <a:rPr lang="en-US" sz="1800" b="1" baseline="0" dirty="0" smtClean="0">
                          <a:latin typeface="Arial Narrow" pitchFamily="34" charset="0"/>
                        </a:rPr>
                        <a:t> </a:t>
                      </a:r>
                      <a:r>
                        <a:rPr lang="en-US" sz="1800" b="1" baseline="0" dirty="0" err="1" smtClean="0">
                          <a:latin typeface="Arial Narrow" pitchFamily="34" charset="0"/>
                        </a:rPr>
                        <a:t>bagi</a:t>
                      </a:r>
                      <a:r>
                        <a:rPr lang="en-US" sz="1800" b="1" baseline="0" dirty="0" smtClean="0">
                          <a:latin typeface="Arial Narrow" pitchFamily="34" charset="0"/>
                        </a:rPr>
                        <a:t> </a:t>
                      </a:r>
                      <a:r>
                        <a:rPr lang="en-US" sz="1800" b="1" baseline="0" dirty="0" err="1" smtClean="0">
                          <a:latin typeface="Arial Narrow" pitchFamily="34" charset="0"/>
                        </a:rPr>
                        <a:t>Kab</a:t>
                      </a:r>
                      <a:r>
                        <a:rPr lang="en-US" sz="1800" b="1" baseline="0" dirty="0" smtClean="0">
                          <a:latin typeface="Arial Narrow" pitchFamily="34" charset="0"/>
                        </a:rPr>
                        <a:t>. </a:t>
                      </a:r>
                      <a:r>
                        <a:rPr lang="en-US" sz="1800" b="1" baseline="0" dirty="0" err="1" smtClean="0">
                          <a:latin typeface="Arial Narrow" pitchFamily="34" charset="0"/>
                        </a:rPr>
                        <a:t>Pasaman</a:t>
                      </a:r>
                      <a:r>
                        <a:rPr lang="en-US" sz="1800" b="1" baseline="0" dirty="0" smtClean="0">
                          <a:latin typeface="Arial Narrow" pitchFamily="34" charset="0"/>
                        </a:rPr>
                        <a:t> </a:t>
                      </a:r>
                      <a:r>
                        <a:rPr lang="en-US" sz="1800" b="1" baseline="0" dirty="0" err="1" smtClean="0">
                          <a:latin typeface="Arial Narrow" pitchFamily="34" charset="0"/>
                        </a:rPr>
                        <a:t>dan</a:t>
                      </a:r>
                      <a:r>
                        <a:rPr lang="en-US" sz="1800" b="1" baseline="0" dirty="0" smtClean="0">
                          <a:latin typeface="Arial Narrow" pitchFamily="34" charset="0"/>
                        </a:rPr>
                        <a:t> </a:t>
                      </a:r>
                      <a:r>
                        <a:rPr lang="en-US" sz="1800" b="1" baseline="0" dirty="0" err="1" smtClean="0">
                          <a:latin typeface="Arial Narrow" pitchFamily="34" charset="0"/>
                        </a:rPr>
                        <a:t>Kab</a:t>
                      </a:r>
                      <a:r>
                        <a:rPr lang="en-US" sz="1800" b="1" baseline="0" dirty="0" smtClean="0">
                          <a:latin typeface="Arial Narrow" pitchFamily="34" charset="0"/>
                        </a:rPr>
                        <a:t>. </a:t>
                      </a:r>
                      <a:r>
                        <a:rPr lang="en-US" sz="1800" b="1" baseline="0" dirty="0" err="1" smtClean="0">
                          <a:latin typeface="Arial Narrow" pitchFamily="34" charset="0"/>
                        </a:rPr>
                        <a:t>Sijunjung</a:t>
                      </a:r>
                      <a:r>
                        <a:rPr lang="en-US" sz="1800" b="1" baseline="0" dirty="0" smtClean="0">
                          <a:latin typeface="Arial Narrow" pitchFamily="34" charset="0"/>
                        </a:rPr>
                        <a:t> </a:t>
                      </a:r>
                      <a:r>
                        <a:rPr lang="en-US" sz="1800" b="1" dirty="0" err="1" smtClean="0">
                          <a:latin typeface="Arial Narrow" pitchFamily="34" charset="0"/>
                        </a:rPr>
                        <a:t>di</a:t>
                      </a:r>
                      <a:r>
                        <a:rPr lang="en-US" sz="1800" b="1" dirty="0" smtClean="0">
                          <a:latin typeface="Arial Narrow" pitchFamily="34" charset="0"/>
                        </a:rPr>
                        <a:t> </a:t>
                      </a:r>
                      <a:r>
                        <a:rPr lang="en-US" sz="1800" b="1" dirty="0" err="1" smtClean="0">
                          <a:latin typeface="Arial Narrow" pitchFamily="34" charset="0"/>
                        </a:rPr>
                        <a:t>Bukittinggi</a:t>
                      </a:r>
                      <a:endParaRPr lang="en-US" sz="1800" b="1" dirty="0" smtClean="0">
                        <a:latin typeface="Arial Narrow" pitchFamily="34" charset="0"/>
                      </a:endParaRPr>
                    </a:p>
                  </a:txBody>
                  <a:tcPr marT="36000" marB="3600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CFBFE"/>
                    </a:solidFill>
                  </a:tcPr>
                </a:tc>
                <a:tc>
                  <a:txBody>
                    <a:bodyPr/>
                    <a:lstStyle/>
                    <a:p>
                      <a:pPr>
                        <a:lnSpc>
                          <a:spcPct val="85000"/>
                        </a:lnSpc>
                        <a:spcBef>
                          <a:spcPts val="0"/>
                        </a:spcBef>
                      </a:pPr>
                      <a:r>
                        <a:rPr lang="en-US" sz="1800" b="1" dirty="0" smtClean="0">
                          <a:latin typeface="Arial Narrow" pitchFamily="34" charset="0"/>
                        </a:rPr>
                        <a:t>3 - 5 </a:t>
                      </a:r>
                      <a:r>
                        <a:rPr lang="en-US" sz="1800" b="1" dirty="0" err="1" smtClean="0">
                          <a:latin typeface="Arial Narrow" pitchFamily="34" charset="0"/>
                        </a:rPr>
                        <a:t>Maret</a:t>
                      </a:r>
                      <a:r>
                        <a:rPr lang="en-US" sz="1800" b="1" dirty="0" smtClean="0">
                          <a:latin typeface="Arial Narrow" pitchFamily="34" charset="0"/>
                        </a:rPr>
                        <a:t> 2014 </a:t>
                      </a:r>
                      <a:endParaRPr lang="en-US" b="1" dirty="0">
                        <a:latin typeface="Arial Narrow" pitchFamily="34" charset="0"/>
                      </a:endParaRPr>
                    </a:p>
                  </a:txBody>
                  <a:tcPr marT="36000" marB="36000">
                    <a:lnL w="31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CFBFE"/>
                    </a:solidFill>
                  </a:tcPr>
                </a:tc>
              </a:tr>
              <a:tr h="0">
                <a:tc>
                  <a:txBody>
                    <a:bodyPr/>
                    <a:lstStyle/>
                    <a:p>
                      <a:pPr algn="ctr">
                        <a:lnSpc>
                          <a:spcPct val="85000"/>
                        </a:lnSpc>
                        <a:spcBef>
                          <a:spcPts val="0"/>
                        </a:spcBef>
                      </a:pPr>
                      <a:r>
                        <a:rPr lang="en-US" b="1" dirty="0" smtClean="0">
                          <a:latin typeface="Arial Narrow" pitchFamily="34" charset="0"/>
                        </a:rPr>
                        <a:t>6</a:t>
                      </a:r>
                      <a:endParaRPr lang="en-US" b="1" dirty="0">
                        <a:latin typeface="Arial Narrow" pitchFamily="34" charset="0"/>
                      </a:endParaRPr>
                    </a:p>
                  </a:txBody>
                  <a:tcPr marT="36000" marB="36000">
                    <a:lnL w="285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85000"/>
                        </a:lnSpc>
                        <a:spcBef>
                          <a:spcPts val="0"/>
                        </a:spcBef>
                        <a:spcAft>
                          <a:spcPts val="0"/>
                        </a:spcAft>
                        <a:buClrTx/>
                        <a:buSzTx/>
                        <a:buFontTx/>
                        <a:buNone/>
                        <a:tabLst/>
                        <a:defRPr/>
                      </a:pPr>
                      <a:r>
                        <a:rPr lang="en-US" sz="1800" b="1" dirty="0" err="1" smtClean="0">
                          <a:latin typeface="Arial Narrow" pitchFamily="34" charset="0"/>
                        </a:rPr>
                        <a:t>Pendampingan</a:t>
                      </a:r>
                      <a:r>
                        <a:rPr lang="en-US" sz="1800" b="1" dirty="0" smtClean="0">
                          <a:latin typeface="Arial Narrow" pitchFamily="34" charset="0"/>
                        </a:rPr>
                        <a:t> </a:t>
                      </a:r>
                      <a:r>
                        <a:rPr lang="en-US" sz="1800" b="1" dirty="0" err="1" smtClean="0">
                          <a:latin typeface="Arial Narrow" pitchFamily="34" charset="0"/>
                        </a:rPr>
                        <a:t>Pokja</a:t>
                      </a:r>
                      <a:r>
                        <a:rPr lang="en-US" sz="1800" b="1" dirty="0" smtClean="0">
                          <a:latin typeface="Arial Narrow" pitchFamily="34" charset="0"/>
                        </a:rPr>
                        <a:t> AMPL </a:t>
                      </a:r>
                      <a:r>
                        <a:rPr lang="en-US" sz="1800" b="1" dirty="0" err="1" smtClean="0">
                          <a:latin typeface="Arial Narrow" pitchFamily="34" charset="0"/>
                        </a:rPr>
                        <a:t>Provinsi</a:t>
                      </a:r>
                      <a:r>
                        <a:rPr lang="en-US" sz="1800" b="1" dirty="0" smtClean="0">
                          <a:latin typeface="Arial Narrow" pitchFamily="34" charset="0"/>
                        </a:rPr>
                        <a:t> </a:t>
                      </a:r>
                      <a:r>
                        <a:rPr lang="en-US" sz="1800" b="1" dirty="0" err="1" smtClean="0">
                          <a:latin typeface="Arial Narrow" pitchFamily="34" charset="0"/>
                        </a:rPr>
                        <a:t>ke</a:t>
                      </a:r>
                      <a:r>
                        <a:rPr lang="en-US" sz="1800" b="1" dirty="0" smtClean="0">
                          <a:latin typeface="Arial Narrow" pitchFamily="34" charset="0"/>
                        </a:rPr>
                        <a:t> </a:t>
                      </a:r>
                      <a:r>
                        <a:rPr lang="en-US" sz="1800" b="1" dirty="0" err="1" smtClean="0">
                          <a:latin typeface="Arial Narrow" pitchFamily="34" charset="0"/>
                        </a:rPr>
                        <a:t>Kab</a:t>
                      </a:r>
                      <a:r>
                        <a:rPr lang="en-US" sz="1800" b="1" dirty="0" smtClean="0">
                          <a:latin typeface="Arial Narrow" pitchFamily="34" charset="0"/>
                        </a:rPr>
                        <a:t>. </a:t>
                      </a:r>
                      <a:r>
                        <a:rPr lang="en-US" sz="1800" b="1" dirty="0" err="1" smtClean="0">
                          <a:latin typeface="Arial Narrow" pitchFamily="34" charset="0"/>
                        </a:rPr>
                        <a:t>Pasaman</a:t>
                      </a:r>
                      <a:r>
                        <a:rPr lang="en-US" sz="1800" b="1" dirty="0" smtClean="0">
                          <a:latin typeface="Arial Narrow" pitchFamily="34" charset="0"/>
                        </a:rPr>
                        <a:t> </a:t>
                      </a:r>
                      <a:r>
                        <a:rPr lang="en-US" sz="1800" b="1" dirty="0" err="1" smtClean="0">
                          <a:latin typeface="Arial Narrow" pitchFamily="34" charset="0"/>
                        </a:rPr>
                        <a:t>dan</a:t>
                      </a:r>
                      <a:r>
                        <a:rPr lang="en-US" sz="1800" b="1" dirty="0" smtClean="0">
                          <a:latin typeface="Arial Narrow" pitchFamily="34" charset="0"/>
                        </a:rPr>
                        <a:t> </a:t>
                      </a:r>
                      <a:r>
                        <a:rPr lang="en-US" sz="1800" b="1" dirty="0" err="1" smtClean="0">
                          <a:latin typeface="Arial Narrow" pitchFamily="34" charset="0"/>
                        </a:rPr>
                        <a:t>Sijujung</a:t>
                      </a:r>
                      <a:r>
                        <a:rPr lang="en-US" sz="1800" b="1" dirty="0" smtClean="0">
                          <a:latin typeface="Arial Narrow" pitchFamily="34" charset="0"/>
                        </a:rPr>
                        <a:t> (</a:t>
                      </a:r>
                      <a:r>
                        <a:rPr lang="en-US" sz="1800" b="1" dirty="0" err="1" smtClean="0">
                          <a:latin typeface="Arial Narrow" pitchFamily="34" charset="0"/>
                        </a:rPr>
                        <a:t>Penyusunan</a:t>
                      </a:r>
                      <a:r>
                        <a:rPr lang="en-US" sz="1800" b="1" dirty="0" smtClean="0">
                          <a:latin typeface="Arial Narrow" pitchFamily="34" charset="0"/>
                        </a:rPr>
                        <a:t> questioner, </a:t>
                      </a:r>
                      <a:r>
                        <a:rPr lang="en-US" sz="1800" b="1" dirty="0" err="1" smtClean="0">
                          <a:latin typeface="Arial Narrow" pitchFamily="34" charset="0"/>
                        </a:rPr>
                        <a:t>pemantauan</a:t>
                      </a:r>
                      <a:r>
                        <a:rPr lang="en-US" sz="1800" b="1" dirty="0" smtClean="0">
                          <a:latin typeface="Arial Narrow" pitchFamily="34" charset="0"/>
                        </a:rPr>
                        <a:t> </a:t>
                      </a:r>
                      <a:r>
                        <a:rPr lang="en-US" sz="1800" b="1" dirty="0" err="1" smtClean="0">
                          <a:latin typeface="Arial Narrow" pitchFamily="34" charset="0"/>
                        </a:rPr>
                        <a:t>pelaksanaan</a:t>
                      </a:r>
                      <a:r>
                        <a:rPr lang="en-US" sz="1800" b="1" dirty="0" smtClean="0">
                          <a:latin typeface="Arial Narrow" pitchFamily="34" charset="0"/>
                        </a:rPr>
                        <a:t> </a:t>
                      </a:r>
                      <a:r>
                        <a:rPr lang="en-US" sz="1800" b="1" dirty="0" err="1" smtClean="0">
                          <a:latin typeface="Arial Narrow" pitchFamily="34" charset="0"/>
                        </a:rPr>
                        <a:t>pendataan</a:t>
                      </a:r>
                      <a:r>
                        <a:rPr lang="en-US" sz="1800" b="1" dirty="0" smtClean="0">
                          <a:latin typeface="Arial Narrow" pitchFamily="34" charset="0"/>
                        </a:rPr>
                        <a:t>)</a:t>
                      </a:r>
                    </a:p>
                  </a:txBody>
                  <a:tcPr marT="36000" marB="3600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nSpc>
                          <a:spcPct val="85000"/>
                        </a:lnSpc>
                        <a:spcBef>
                          <a:spcPts val="0"/>
                        </a:spcBef>
                      </a:pPr>
                      <a:r>
                        <a:rPr lang="en-US" b="1" dirty="0" smtClean="0">
                          <a:latin typeface="Arial Narrow" pitchFamily="34" charset="0"/>
                        </a:rPr>
                        <a:t>April 2014</a:t>
                      </a:r>
                      <a:endParaRPr lang="en-US" b="1" dirty="0">
                        <a:latin typeface="Arial Narrow" pitchFamily="34" charset="0"/>
                      </a:endParaRPr>
                    </a:p>
                  </a:txBody>
                  <a:tcPr marT="36000" marB="36000">
                    <a:lnL w="31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148616">
                <a:tc>
                  <a:txBody>
                    <a:bodyPr/>
                    <a:lstStyle/>
                    <a:p>
                      <a:pPr algn="ctr">
                        <a:lnSpc>
                          <a:spcPct val="85000"/>
                        </a:lnSpc>
                        <a:spcBef>
                          <a:spcPts val="0"/>
                        </a:spcBef>
                      </a:pPr>
                      <a:r>
                        <a:rPr lang="en-US" b="1" dirty="0" smtClean="0">
                          <a:latin typeface="Arial Narrow" pitchFamily="34" charset="0"/>
                        </a:rPr>
                        <a:t>7</a:t>
                      </a:r>
                      <a:endParaRPr lang="en-US" b="1" dirty="0">
                        <a:latin typeface="Arial Narrow" pitchFamily="34" charset="0"/>
                      </a:endParaRPr>
                    </a:p>
                  </a:txBody>
                  <a:tcPr marT="36000" marB="36000">
                    <a:lnL w="285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CFBFE"/>
                    </a:solidFill>
                  </a:tcPr>
                </a:tc>
                <a:tc>
                  <a:txBody>
                    <a:bodyPr/>
                    <a:lstStyle/>
                    <a:p>
                      <a:pPr marL="1588" indent="0" fontAlgn="auto">
                        <a:lnSpc>
                          <a:spcPct val="85000"/>
                        </a:lnSpc>
                        <a:spcBef>
                          <a:spcPts val="0"/>
                        </a:spcBef>
                        <a:spcAft>
                          <a:spcPts val="0"/>
                        </a:spcAft>
                        <a:defRPr/>
                      </a:pPr>
                      <a:r>
                        <a:rPr lang="en-US" sz="1800" b="1" kern="0" spc="-50" dirty="0" err="1" smtClean="0">
                          <a:ln w="1905">
                            <a:noFill/>
                          </a:ln>
                          <a:solidFill>
                            <a:sysClr val="windowText" lastClr="000000"/>
                          </a:solidFill>
                          <a:latin typeface="Arial Narrow" pitchFamily="34" charset="0"/>
                          <a:cs typeface="Arial" pitchFamily="34" charset="0"/>
                        </a:rPr>
                        <a:t>Rapat</a:t>
                      </a:r>
                      <a:r>
                        <a:rPr lang="en-US" sz="1800" b="1" kern="0" spc="-50" dirty="0" smtClean="0">
                          <a:ln w="1905">
                            <a:noFill/>
                          </a:ln>
                          <a:solidFill>
                            <a:sysClr val="windowText" lastClr="000000"/>
                          </a:solidFill>
                          <a:latin typeface="Arial Narrow" pitchFamily="34" charset="0"/>
                          <a:cs typeface="Arial" pitchFamily="34" charset="0"/>
                        </a:rPr>
                        <a:t> </a:t>
                      </a:r>
                      <a:r>
                        <a:rPr lang="en-US" sz="1800" b="1" kern="0" spc="-50" dirty="0" err="1" smtClean="0">
                          <a:ln w="1905">
                            <a:noFill/>
                          </a:ln>
                          <a:solidFill>
                            <a:sysClr val="windowText" lastClr="000000"/>
                          </a:solidFill>
                          <a:latin typeface="Arial Narrow" pitchFamily="34" charset="0"/>
                          <a:cs typeface="Arial" pitchFamily="34" charset="0"/>
                        </a:rPr>
                        <a:t>Koordinasi</a:t>
                      </a:r>
                      <a:r>
                        <a:rPr lang="en-US" sz="1800" b="1" kern="0" spc="-50" dirty="0" smtClean="0">
                          <a:ln w="1905">
                            <a:noFill/>
                          </a:ln>
                          <a:solidFill>
                            <a:sysClr val="windowText" lastClr="000000"/>
                          </a:solidFill>
                          <a:latin typeface="Arial Narrow" pitchFamily="34" charset="0"/>
                          <a:cs typeface="Arial" pitchFamily="34" charset="0"/>
                        </a:rPr>
                        <a:t> </a:t>
                      </a:r>
                      <a:r>
                        <a:rPr lang="en-US" sz="1800" b="1" kern="0" spc="-50" dirty="0" err="1" smtClean="0">
                          <a:ln w="1905">
                            <a:noFill/>
                          </a:ln>
                          <a:solidFill>
                            <a:sysClr val="windowText" lastClr="000000"/>
                          </a:solidFill>
                          <a:latin typeface="Arial Narrow" pitchFamily="34" charset="0"/>
                          <a:cs typeface="Arial" pitchFamily="34" charset="0"/>
                        </a:rPr>
                        <a:t>Sinergitas</a:t>
                      </a:r>
                      <a:r>
                        <a:rPr lang="en-US" sz="1800" b="1" kern="0" spc="-50" dirty="0" smtClean="0">
                          <a:ln w="1905">
                            <a:noFill/>
                          </a:ln>
                          <a:solidFill>
                            <a:sysClr val="windowText" lastClr="000000"/>
                          </a:solidFill>
                          <a:latin typeface="Arial Narrow" pitchFamily="34" charset="0"/>
                          <a:cs typeface="Arial" pitchFamily="34" charset="0"/>
                        </a:rPr>
                        <a:t> Program AMPL </a:t>
                      </a:r>
                      <a:r>
                        <a:rPr lang="en-US" sz="1800" b="1" kern="0" spc="-50" dirty="0" err="1" smtClean="0">
                          <a:ln w="1905">
                            <a:noFill/>
                          </a:ln>
                          <a:solidFill>
                            <a:sysClr val="windowText" lastClr="000000"/>
                          </a:solidFill>
                          <a:latin typeface="Arial Narrow" pitchFamily="34" charset="0"/>
                          <a:cs typeface="Arial" pitchFamily="34" charset="0"/>
                        </a:rPr>
                        <a:t>di</a:t>
                      </a:r>
                      <a:r>
                        <a:rPr lang="en-US" sz="1800" b="1" kern="0" spc="-50" dirty="0" smtClean="0">
                          <a:ln w="1905">
                            <a:noFill/>
                          </a:ln>
                          <a:solidFill>
                            <a:sysClr val="windowText" lastClr="000000"/>
                          </a:solidFill>
                          <a:latin typeface="Arial Narrow" pitchFamily="34" charset="0"/>
                          <a:cs typeface="Arial" pitchFamily="34" charset="0"/>
                        </a:rPr>
                        <a:t> Sumatera Barat </a:t>
                      </a:r>
                      <a:r>
                        <a:rPr lang="en-US" sz="1800" b="1" kern="0" spc="-50" dirty="0" err="1" smtClean="0">
                          <a:ln w="1905">
                            <a:noFill/>
                          </a:ln>
                          <a:solidFill>
                            <a:sysClr val="windowText" lastClr="000000"/>
                          </a:solidFill>
                          <a:latin typeface="Arial Narrow" pitchFamily="34" charset="0"/>
                          <a:cs typeface="Arial" pitchFamily="34" charset="0"/>
                        </a:rPr>
                        <a:t>dalam</a:t>
                      </a:r>
                      <a:r>
                        <a:rPr lang="en-US" sz="1800" b="1" kern="0" spc="-50" dirty="0" smtClean="0">
                          <a:ln w="1905">
                            <a:noFill/>
                          </a:ln>
                          <a:solidFill>
                            <a:sysClr val="windowText" lastClr="000000"/>
                          </a:solidFill>
                          <a:latin typeface="Arial Narrow" pitchFamily="34" charset="0"/>
                          <a:cs typeface="Arial" pitchFamily="34" charset="0"/>
                        </a:rPr>
                        <a:t> </a:t>
                      </a:r>
                      <a:r>
                        <a:rPr lang="en-US" sz="1800" b="1" kern="0" spc="-50" dirty="0" err="1" smtClean="0">
                          <a:ln w="1905">
                            <a:noFill/>
                          </a:ln>
                          <a:solidFill>
                            <a:sysClr val="windowText" lastClr="000000"/>
                          </a:solidFill>
                          <a:latin typeface="Arial Narrow" pitchFamily="34" charset="0"/>
                          <a:cs typeface="Arial" pitchFamily="34" charset="0"/>
                        </a:rPr>
                        <a:t>penjaringan</a:t>
                      </a:r>
                      <a:r>
                        <a:rPr lang="en-US" sz="1800" b="1" kern="0" spc="-50" dirty="0" smtClean="0">
                          <a:ln w="1905">
                            <a:noFill/>
                          </a:ln>
                          <a:solidFill>
                            <a:sysClr val="windowText" lastClr="000000"/>
                          </a:solidFill>
                          <a:latin typeface="Arial Narrow" pitchFamily="34" charset="0"/>
                          <a:cs typeface="Arial" pitchFamily="34" charset="0"/>
                        </a:rPr>
                        <a:t> </a:t>
                      </a:r>
                      <a:r>
                        <a:rPr lang="en-US" sz="1800" b="1" kern="0" spc="-50" dirty="0" err="1" smtClean="0">
                          <a:ln w="1905">
                            <a:noFill/>
                          </a:ln>
                          <a:solidFill>
                            <a:sysClr val="windowText" lastClr="000000"/>
                          </a:solidFill>
                          <a:latin typeface="Arial Narrow" pitchFamily="34" charset="0"/>
                          <a:cs typeface="Arial" pitchFamily="34" charset="0"/>
                        </a:rPr>
                        <a:t>Kab</a:t>
                      </a:r>
                      <a:r>
                        <a:rPr lang="en-US" sz="1800" b="1" kern="0" spc="-50" dirty="0" smtClean="0">
                          <a:ln w="1905">
                            <a:noFill/>
                          </a:ln>
                          <a:solidFill>
                            <a:sysClr val="windowText" lastClr="000000"/>
                          </a:solidFill>
                          <a:latin typeface="Arial Narrow" pitchFamily="34" charset="0"/>
                          <a:cs typeface="Arial" pitchFamily="34" charset="0"/>
                        </a:rPr>
                        <a:t>/Kota </a:t>
                      </a:r>
                      <a:r>
                        <a:rPr lang="en-US" sz="1800" b="1" kern="0" spc="-50" dirty="0" err="1" smtClean="0">
                          <a:ln w="1905">
                            <a:noFill/>
                          </a:ln>
                          <a:solidFill>
                            <a:sysClr val="windowText" lastClr="000000"/>
                          </a:solidFill>
                          <a:latin typeface="Arial Narrow" pitchFamily="34" charset="0"/>
                          <a:cs typeface="Arial" pitchFamily="34" charset="0"/>
                        </a:rPr>
                        <a:t>dalam</a:t>
                      </a:r>
                      <a:r>
                        <a:rPr lang="en-US" sz="1800" b="1" kern="0" spc="-50" dirty="0" smtClean="0">
                          <a:ln w="1905">
                            <a:noFill/>
                          </a:ln>
                          <a:solidFill>
                            <a:sysClr val="windowText" lastClr="000000"/>
                          </a:solidFill>
                          <a:latin typeface="Arial Narrow" pitchFamily="34" charset="0"/>
                          <a:cs typeface="Arial" pitchFamily="34" charset="0"/>
                        </a:rPr>
                        <a:t> </a:t>
                      </a:r>
                      <a:r>
                        <a:rPr lang="en-US" sz="1800" b="1" kern="0" spc="-50" dirty="0" err="1" smtClean="0">
                          <a:ln w="1905">
                            <a:noFill/>
                          </a:ln>
                          <a:solidFill>
                            <a:sysClr val="windowText" lastClr="000000"/>
                          </a:solidFill>
                          <a:latin typeface="Arial Narrow" pitchFamily="34" charset="0"/>
                          <a:cs typeface="Arial" pitchFamily="34" charset="0"/>
                        </a:rPr>
                        <a:t>Peminatan</a:t>
                      </a:r>
                      <a:r>
                        <a:rPr lang="en-US" sz="1800" b="1" kern="0" spc="-50" dirty="0" smtClean="0">
                          <a:ln w="1905">
                            <a:noFill/>
                          </a:ln>
                          <a:solidFill>
                            <a:sysClr val="windowText" lastClr="000000"/>
                          </a:solidFill>
                          <a:latin typeface="Arial Narrow" pitchFamily="34" charset="0"/>
                          <a:cs typeface="Arial" pitchFamily="34" charset="0"/>
                        </a:rPr>
                        <a:t> </a:t>
                      </a:r>
                      <a:r>
                        <a:rPr lang="en-US" sz="1800" b="1" kern="0" spc="-50" baseline="0" dirty="0" err="1" smtClean="0">
                          <a:ln w="1905">
                            <a:noFill/>
                          </a:ln>
                          <a:solidFill>
                            <a:sysClr val="windowText" lastClr="000000"/>
                          </a:solidFill>
                          <a:latin typeface="Arial Narrow" pitchFamily="34" charset="0"/>
                          <a:cs typeface="Arial" pitchFamily="34" charset="0"/>
                        </a:rPr>
                        <a:t>Pengelolaan</a:t>
                      </a:r>
                      <a:r>
                        <a:rPr lang="en-US" sz="1800" b="1" kern="0" spc="-50" baseline="0" dirty="0" smtClean="0">
                          <a:ln w="1905">
                            <a:noFill/>
                          </a:ln>
                          <a:solidFill>
                            <a:sysClr val="windowText" lastClr="000000"/>
                          </a:solidFill>
                          <a:latin typeface="Arial Narrow" pitchFamily="34" charset="0"/>
                          <a:cs typeface="Arial" pitchFamily="34" charset="0"/>
                        </a:rPr>
                        <a:t> data AMPL </a:t>
                      </a:r>
                      <a:r>
                        <a:rPr lang="en-US" sz="1800" b="1" kern="0" spc="-50" baseline="0" dirty="0" err="1" smtClean="0">
                          <a:ln w="1905">
                            <a:noFill/>
                          </a:ln>
                          <a:solidFill>
                            <a:sysClr val="windowText" lastClr="000000"/>
                          </a:solidFill>
                          <a:latin typeface="Arial Narrow" pitchFamily="34" charset="0"/>
                          <a:cs typeface="Arial" pitchFamily="34" charset="0"/>
                        </a:rPr>
                        <a:t>Tahun</a:t>
                      </a:r>
                      <a:r>
                        <a:rPr lang="en-US" sz="1800" b="1" kern="0" spc="-50" baseline="0" dirty="0" smtClean="0">
                          <a:ln w="1905">
                            <a:noFill/>
                          </a:ln>
                          <a:solidFill>
                            <a:sysClr val="windowText" lastClr="000000"/>
                          </a:solidFill>
                          <a:latin typeface="Arial Narrow" pitchFamily="34" charset="0"/>
                          <a:cs typeface="Arial" pitchFamily="34" charset="0"/>
                        </a:rPr>
                        <a:t> 2015</a:t>
                      </a:r>
                      <a:endParaRPr lang="id-ID" sz="1800" b="1" kern="0" spc="-50" dirty="0" smtClean="0">
                        <a:ln w="1905">
                          <a:noFill/>
                        </a:ln>
                        <a:solidFill>
                          <a:sysClr val="windowText" lastClr="000000"/>
                        </a:solidFill>
                        <a:latin typeface="Arial Narrow" pitchFamily="34" charset="0"/>
                        <a:cs typeface="Arial" pitchFamily="34" charset="0"/>
                      </a:endParaRPr>
                    </a:p>
                  </a:txBody>
                  <a:tcPr marT="36000" marB="3600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CFBFE"/>
                    </a:solidFill>
                  </a:tcPr>
                </a:tc>
                <a:tc>
                  <a:txBody>
                    <a:bodyPr/>
                    <a:lstStyle/>
                    <a:p>
                      <a:pPr>
                        <a:lnSpc>
                          <a:spcPct val="85000"/>
                        </a:lnSpc>
                        <a:spcBef>
                          <a:spcPts val="0"/>
                        </a:spcBef>
                      </a:pPr>
                      <a:r>
                        <a:rPr lang="en-US" b="1" dirty="0" smtClean="0">
                          <a:latin typeface="Arial Narrow" pitchFamily="34" charset="0"/>
                        </a:rPr>
                        <a:t>12-13 Mei 2014</a:t>
                      </a:r>
                      <a:endParaRPr lang="en-US" b="1" dirty="0">
                        <a:latin typeface="Arial Narrow" pitchFamily="34" charset="0"/>
                      </a:endParaRPr>
                    </a:p>
                  </a:txBody>
                  <a:tcPr marT="36000" marB="36000">
                    <a:lnL w="31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CFBFE"/>
                    </a:solidFill>
                  </a:tcPr>
                </a:tc>
              </a:tr>
              <a:tr h="151535">
                <a:tc>
                  <a:txBody>
                    <a:bodyPr/>
                    <a:lstStyle/>
                    <a:p>
                      <a:pPr algn="ctr">
                        <a:lnSpc>
                          <a:spcPct val="85000"/>
                        </a:lnSpc>
                        <a:spcBef>
                          <a:spcPts val="0"/>
                        </a:spcBef>
                      </a:pPr>
                      <a:r>
                        <a:rPr lang="en-US" b="1" dirty="0" smtClean="0">
                          <a:latin typeface="Arial Narrow" pitchFamily="34" charset="0"/>
                        </a:rPr>
                        <a:t>8</a:t>
                      </a:r>
                      <a:endParaRPr lang="en-US" b="1" dirty="0">
                        <a:latin typeface="Arial Narrow" pitchFamily="34" charset="0"/>
                      </a:endParaRPr>
                    </a:p>
                  </a:txBody>
                  <a:tcPr marT="36000" marB="36000">
                    <a:lnL w="285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85000"/>
                        </a:lnSpc>
                        <a:spcBef>
                          <a:spcPts val="0"/>
                        </a:spcBef>
                        <a:spcAft>
                          <a:spcPts val="0"/>
                        </a:spcAft>
                        <a:buClrTx/>
                        <a:buSzTx/>
                        <a:buFontTx/>
                        <a:buNone/>
                        <a:tabLst/>
                        <a:defRPr/>
                      </a:pPr>
                      <a:r>
                        <a:rPr lang="en-US" b="1" dirty="0" err="1" smtClean="0">
                          <a:latin typeface="Arial Narrow" pitchFamily="34" charset="0"/>
                        </a:rPr>
                        <a:t>Palatihan</a:t>
                      </a:r>
                      <a:r>
                        <a:rPr lang="en-US" b="1" dirty="0" smtClean="0">
                          <a:latin typeface="Arial Narrow" pitchFamily="34" charset="0"/>
                        </a:rPr>
                        <a:t> </a:t>
                      </a:r>
                      <a:r>
                        <a:rPr lang="en-US" b="1" dirty="0" err="1" smtClean="0">
                          <a:latin typeface="Arial Narrow" pitchFamily="34" charset="0"/>
                        </a:rPr>
                        <a:t>Pengelolaan</a:t>
                      </a:r>
                      <a:r>
                        <a:rPr lang="en-US" b="1" dirty="0" smtClean="0">
                          <a:latin typeface="Arial Narrow" pitchFamily="34" charset="0"/>
                        </a:rPr>
                        <a:t> Data </a:t>
                      </a:r>
                      <a:r>
                        <a:rPr lang="en-US" b="1" dirty="0" err="1" smtClean="0">
                          <a:latin typeface="Arial Narrow" pitchFamily="34" charset="0"/>
                        </a:rPr>
                        <a:t>Pengolahan</a:t>
                      </a:r>
                      <a:r>
                        <a:rPr lang="en-US" b="1" dirty="0" smtClean="0">
                          <a:latin typeface="Arial Narrow" pitchFamily="34" charset="0"/>
                        </a:rPr>
                        <a:t> </a:t>
                      </a:r>
                      <a:r>
                        <a:rPr lang="en-US" b="1" dirty="0" err="1" smtClean="0">
                          <a:latin typeface="Arial Narrow" pitchFamily="34" charset="0"/>
                        </a:rPr>
                        <a:t>Analisis</a:t>
                      </a:r>
                      <a:r>
                        <a:rPr lang="en-US" b="1" dirty="0" smtClean="0">
                          <a:latin typeface="Arial Narrow" pitchFamily="34" charset="0"/>
                        </a:rPr>
                        <a:t> &amp; </a:t>
                      </a:r>
                      <a:r>
                        <a:rPr lang="en-US" b="1" dirty="0" err="1" smtClean="0">
                          <a:latin typeface="Arial Narrow" pitchFamily="34" charset="0"/>
                        </a:rPr>
                        <a:t>Advokasi</a:t>
                      </a:r>
                      <a:r>
                        <a:rPr lang="en-US" b="1" dirty="0" smtClean="0">
                          <a:latin typeface="Arial Narrow" pitchFamily="34" charset="0"/>
                        </a:rPr>
                        <a:t> </a:t>
                      </a:r>
                      <a:r>
                        <a:rPr lang="en-US" b="1" dirty="0" err="1" smtClean="0">
                          <a:latin typeface="Arial Narrow" pitchFamily="34" charset="0"/>
                        </a:rPr>
                        <a:t>Berbasis</a:t>
                      </a:r>
                      <a:r>
                        <a:rPr lang="en-US" b="1" dirty="0" smtClean="0">
                          <a:latin typeface="Arial Narrow" pitchFamily="34" charset="0"/>
                        </a:rPr>
                        <a:t> data </a:t>
                      </a:r>
                      <a:r>
                        <a:rPr lang="en-US" b="1" dirty="0" err="1" smtClean="0">
                          <a:latin typeface="Arial Narrow" pitchFamily="34" charset="0"/>
                        </a:rPr>
                        <a:t>Sumbar</a:t>
                      </a:r>
                      <a:endParaRPr lang="en-US" b="1" dirty="0" smtClean="0">
                        <a:latin typeface="Arial Narrow" pitchFamily="34" charset="0"/>
                      </a:endParaRPr>
                    </a:p>
                  </a:txBody>
                  <a:tcPr marT="36000" marB="3600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nSpc>
                          <a:spcPct val="85000"/>
                        </a:lnSpc>
                        <a:spcBef>
                          <a:spcPts val="0"/>
                        </a:spcBef>
                      </a:pPr>
                      <a:r>
                        <a:rPr lang="en-US" b="1" dirty="0" smtClean="0">
                          <a:latin typeface="Arial Narrow" pitchFamily="34" charset="0"/>
                        </a:rPr>
                        <a:t>18-20 </a:t>
                      </a:r>
                      <a:r>
                        <a:rPr lang="en-US" b="1" dirty="0" err="1" smtClean="0">
                          <a:latin typeface="Arial Narrow" pitchFamily="34" charset="0"/>
                        </a:rPr>
                        <a:t>Juni</a:t>
                      </a:r>
                      <a:r>
                        <a:rPr lang="en-US" b="1" dirty="0" smtClean="0">
                          <a:latin typeface="Arial Narrow" pitchFamily="34" charset="0"/>
                        </a:rPr>
                        <a:t> 2014</a:t>
                      </a:r>
                      <a:endParaRPr lang="en-US" b="1" dirty="0">
                        <a:latin typeface="Arial Narrow" pitchFamily="34" charset="0"/>
                      </a:endParaRPr>
                    </a:p>
                  </a:txBody>
                  <a:tcPr marT="36000" marB="36000">
                    <a:lnL w="31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609826">
                <a:tc>
                  <a:txBody>
                    <a:bodyPr/>
                    <a:lstStyle/>
                    <a:p>
                      <a:pPr algn="ctr">
                        <a:lnSpc>
                          <a:spcPct val="85000"/>
                        </a:lnSpc>
                        <a:spcBef>
                          <a:spcPts val="0"/>
                        </a:spcBef>
                      </a:pPr>
                      <a:r>
                        <a:rPr lang="en-US" b="1" dirty="0" smtClean="0">
                          <a:latin typeface="Arial Narrow" pitchFamily="34" charset="0"/>
                        </a:rPr>
                        <a:t>9</a:t>
                      </a:r>
                      <a:endParaRPr lang="en-US" b="1" dirty="0">
                        <a:latin typeface="Arial Narrow" pitchFamily="34" charset="0"/>
                      </a:endParaRPr>
                    </a:p>
                  </a:txBody>
                  <a:tcPr marT="36000" marB="36000">
                    <a:lnL w="285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rgbClr val="ECFBFE"/>
                    </a:solidFill>
                  </a:tcPr>
                </a:tc>
                <a:tc>
                  <a:txBody>
                    <a:bodyPr/>
                    <a:lstStyle/>
                    <a:p>
                      <a:pPr marL="0" marR="0" indent="0" algn="l" defTabSz="914400" rtl="0" eaLnBrk="1" fontAlgn="auto" latinLnBrk="0" hangingPunct="1">
                        <a:lnSpc>
                          <a:spcPct val="85000"/>
                        </a:lnSpc>
                        <a:spcBef>
                          <a:spcPts val="0"/>
                        </a:spcBef>
                        <a:spcAft>
                          <a:spcPts val="0"/>
                        </a:spcAft>
                        <a:buClrTx/>
                        <a:buSzTx/>
                        <a:buFontTx/>
                        <a:buNone/>
                        <a:tabLst/>
                        <a:defRPr/>
                      </a:pPr>
                      <a:r>
                        <a:rPr lang="en-US" b="1" dirty="0" smtClean="0">
                          <a:latin typeface="Arial Narrow" pitchFamily="34" charset="0"/>
                        </a:rPr>
                        <a:t>TOT </a:t>
                      </a:r>
                      <a:r>
                        <a:rPr lang="en-US" b="1" dirty="0" err="1" smtClean="0">
                          <a:latin typeface="Arial Narrow" pitchFamily="34" charset="0"/>
                        </a:rPr>
                        <a:t>Replikasi</a:t>
                      </a:r>
                      <a:r>
                        <a:rPr lang="en-US" b="1" dirty="0" smtClean="0">
                          <a:latin typeface="Arial Narrow" pitchFamily="34" charset="0"/>
                        </a:rPr>
                        <a:t> </a:t>
                      </a:r>
                      <a:r>
                        <a:rPr lang="en-US" b="1" dirty="0" err="1" smtClean="0">
                          <a:latin typeface="Arial Narrow" pitchFamily="34" charset="0"/>
                        </a:rPr>
                        <a:t>Pendataan</a:t>
                      </a:r>
                      <a:r>
                        <a:rPr lang="en-US" b="1" dirty="0" smtClean="0">
                          <a:latin typeface="Arial Narrow" pitchFamily="34" charset="0"/>
                        </a:rPr>
                        <a:t> AMPL </a:t>
                      </a:r>
                      <a:r>
                        <a:rPr lang="en-US" b="1" dirty="0" err="1" smtClean="0">
                          <a:latin typeface="Arial Narrow" pitchFamily="34" charset="0"/>
                        </a:rPr>
                        <a:t>untuk</a:t>
                      </a:r>
                      <a:r>
                        <a:rPr lang="en-US" b="1" dirty="0" smtClean="0">
                          <a:latin typeface="Arial Narrow" pitchFamily="34" charset="0"/>
                        </a:rPr>
                        <a:t> </a:t>
                      </a:r>
                      <a:r>
                        <a:rPr lang="en-US" b="1" dirty="0" err="1" smtClean="0">
                          <a:latin typeface="Arial Narrow" pitchFamily="34" charset="0"/>
                        </a:rPr>
                        <a:t>Kab</a:t>
                      </a:r>
                      <a:r>
                        <a:rPr lang="en-US" b="1" dirty="0" smtClean="0">
                          <a:latin typeface="Arial Narrow" pitchFamily="34" charset="0"/>
                        </a:rPr>
                        <a:t>/Kota yang </a:t>
                      </a:r>
                      <a:r>
                        <a:rPr lang="en-US" b="1" dirty="0" err="1" smtClean="0">
                          <a:latin typeface="Arial Narrow" pitchFamily="34" charset="0"/>
                        </a:rPr>
                        <a:t>Berminat</a:t>
                      </a:r>
                      <a:r>
                        <a:rPr lang="en-US" b="1" baseline="0" dirty="0" smtClean="0">
                          <a:latin typeface="Arial Narrow" pitchFamily="34" charset="0"/>
                        </a:rPr>
                        <a:t> </a:t>
                      </a:r>
                      <a:r>
                        <a:rPr lang="en-US" b="1" baseline="0" dirty="0" err="1" smtClean="0">
                          <a:latin typeface="Arial Narrow" pitchFamily="34" charset="0"/>
                        </a:rPr>
                        <a:t>Tahun</a:t>
                      </a:r>
                      <a:r>
                        <a:rPr lang="en-US" b="1" baseline="0" dirty="0" smtClean="0">
                          <a:latin typeface="Arial Narrow" pitchFamily="34" charset="0"/>
                        </a:rPr>
                        <a:t> 2015</a:t>
                      </a:r>
                      <a:endParaRPr lang="en-US" b="1" dirty="0" smtClean="0">
                        <a:latin typeface="Arial Narrow" pitchFamily="34" charset="0"/>
                      </a:endParaRPr>
                    </a:p>
                  </a:txBody>
                  <a:tcPr marT="36000" marB="3600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rgbClr val="ECFBFE"/>
                    </a:solidFill>
                  </a:tcPr>
                </a:tc>
                <a:tc>
                  <a:txBody>
                    <a:bodyPr/>
                    <a:lstStyle/>
                    <a:p>
                      <a:pPr>
                        <a:lnSpc>
                          <a:spcPct val="85000"/>
                        </a:lnSpc>
                        <a:spcBef>
                          <a:spcPts val="0"/>
                        </a:spcBef>
                      </a:pPr>
                      <a:r>
                        <a:rPr lang="en-US" b="1" dirty="0" smtClean="0">
                          <a:latin typeface="Arial Narrow" pitchFamily="34" charset="0"/>
                        </a:rPr>
                        <a:t>9-12 Sept 2014</a:t>
                      </a:r>
                      <a:endParaRPr lang="en-US" b="1" dirty="0">
                        <a:latin typeface="Arial Narrow" pitchFamily="34" charset="0"/>
                      </a:endParaRPr>
                    </a:p>
                  </a:txBody>
                  <a:tcPr marT="36000" marB="36000">
                    <a:lnL w="31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rgbClr val="ECFBFE"/>
                    </a:solidFill>
                  </a:tcPr>
                </a:tc>
              </a:tr>
            </a:tbl>
          </a:graphicData>
        </a:graphic>
      </p:graphicFrame>
    </p:spTree>
    <p:extLst>
      <p:ext uri="{BB962C8B-B14F-4D97-AF65-F5344CB8AC3E}">
        <p14:creationId xmlns:p14="http://schemas.microsoft.com/office/powerpoint/2010/main" xmlns="" val="33612277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500034" y="1643050"/>
            <a:ext cx="8286808" cy="5000660"/>
          </a:xfrm>
          <a:prstGeom prst="roundRect">
            <a:avLst>
              <a:gd name="adj" fmla="val 22404"/>
            </a:avLst>
          </a:prstGeom>
          <a:solidFill>
            <a:schemeClr val="bg1"/>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857356" y="209985"/>
            <a:ext cx="5357850" cy="1075875"/>
          </a:xfrm>
          <a:prstGeom prst="roundRect">
            <a:avLst>
              <a:gd name="adj" fmla="val 50000"/>
            </a:avLst>
          </a:prstGeom>
          <a:solidFill>
            <a:schemeClr val="accent6">
              <a:lumMod val="20000"/>
              <a:lumOff val="80000"/>
            </a:schemeClr>
          </a:solidFill>
          <a:ln w="28575"/>
        </p:spPr>
        <p:style>
          <a:lnRef idx="1">
            <a:schemeClr val="accent5"/>
          </a:lnRef>
          <a:fillRef idx="2">
            <a:schemeClr val="accent5"/>
          </a:fillRef>
          <a:effectRef idx="1">
            <a:schemeClr val="accent5"/>
          </a:effectRef>
          <a:fontRef idx="minor">
            <a:schemeClr val="dk1"/>
          </a:fontRef>
        </p:style>
        <p:txBody>
          <a:bodyPr rtlCol="0" anchor="ctr"/>
          <a:lstStyle/>
          <a:p>
            <a:pPr algn="ctr"/>
            <a:endParaRPr lang="id-ID">
              <a:solidFill>
                <a:prstClr val="black"/>
              </a:solidFill>
            </a:endParaRPr>
          </a:p>
        </p:txBody>
      </p:sp>
      <p:sp>
        <p:nvSpPr>
          <p:cNvPr id="6" name="TextBox 5"/>
          <p:cNvSpPr txBox="1"/>
          <p:nvPr/>
        </p:nvSpPr>
        <p:spPr>
          <a:xfrm>
            <a:off x="1785918" y="244926"/>
            <a:ext cx="5429288" cy="969496"/>
          </a:xfrm>
          <a:prstGeom prst="rect">
            <a:avLst/>
          </a:prstGeom>
          <a:noFill/>
        </p:spPr>
        <p:txBody>
          <a:bodyPr wrap="square" rtlCol="0">
            <a:spAutoFit/>
          </a:bodyPr>
          <a:lstStyle/>
          <a:p>
            <a:pPr algn="ctr"/>
            <a:r>
              <a:rPr lang="en-US" sz="1900" b="1" dirty="0" smtClean="0">
                <a:latin typeface="Tahoma" pitchFamily="34" charset="0"/>
                <a:cs typeface="Tahoma" pitchFamily="34" charset="0"/>
              </a:rPr>
              <a:t>DUKUNGAN SUMBER DAYA </a:t>
            </a:r>
          </a:p>
          <a:p>
            <a:pPr algn="ctr"/>
            <a:r>
              <a:rPr lang="en-US" sz="1900" b="1" dirty="0" smtClean="0">
                <a:latin typeface="Tahoma" pitchFamily="34" charset="0"/>
                <a:cs typeface="Tahoma" pitchFamily="34" charset="0"/>
              </a:rPr>
              <a:t>POKJA PROVINSI SUMATERA BARAT</a:t>
            </a:r>
          </a:p>
          <a:p>
            <a:pPr algn="ctr"/>
            <a:r>
              <a:rPr lang="en-US" sz="1900" b="1" dirty="0" smtClean="0">
                <a:latin typeface="Tahoma" pitchFamily="34" charset="0"/>
                <a:cs typeface="Tahoma" pitchFamily="34" charset="0"/>
              </a:rPr>
              <a:t>TAHUN 2014</a:t>
            </a:r>
            <a:endParaRPr lang="en-US" sz="1900" b="1" dirty="0">
              <a:latin typeface="Tahoma" pitchFamily="34" charset="0"/>
              <a:cs typeface="Tahoma" pitchFamily="34" charset="0"/>
            </a:endParaRPr>
          </a:p>
        </p:txBody>
      </p:sp>
      <p:sp>
        <p:nvSpPr>
          <p:cNvPr id="7" name="TextBox 6"/>
          <p:cNvSpPr txBox="1"/>
          <p:nvPr/>
        </p:nvSpPr>
        <p:spPr>
          <a:xfrm>
            <a:off x="714348" y="1214422"/>
            <a:ext cx="7929618" cy="1200329"/>
          </a:xfrm>
          <a:prstGeom prst="rect">
            <a:avLst/>
          </a:prstGeom>
          <a:noFill/>
        </p:spPr>
        <p:txBody>
          <a:bodyPr wrap="square" rtlCol="0">
            <a:spAutoFit/>
          </a:bodyPr>
          <a:lstStyle/>
          <a:p>
            <a:endParaRPr lang="en-US" dirty="0" smtClean="0"/>
          </a:p>
          <a:p>
            <a:endParaRPr lang="en-US" dirty="0" smtClean="0">
              <a:latin typeface="Arial Narrow" pitchFamily="34" charset="0"/>
            </a:endParaRPr>
          </a:p>
          <a:p>
            <a:endParaRPr lang="en-US" dirty="0" smtClean="0">
              <a:latin typeface="Arial Narrow" pitchFamily="34" charset="0"/>
            </a:endParaRPr>
          </a:p>
          <a:p>
            <a:endParaRPr lang="en-US" dirty="0"/>
          </a:p>
        </p:txBody>
      </p:sp>
      <p:sp>
        <p:nvSpPr>
          <p:cNvPr id="9" name="TextBox 8"/>
          <p:cNvSpPr txBox="1"/>
          <p:nvPr/>
        </p:nvSpPr>
        <p:spPr>
          <a:xfrm>
            <a:off x="1000100" y="1928802"/>
            <a:ext cx="7715304" cy="4154984"/>
          </a:xfrm>
          <a:prstGeom prst="rect">
            <a:avLst/>
          </a:prstGeom>
          <a:noFill/>
        </p:spPr>
        <p:txBody>
          <a:bodyPr wrap="square" rtlCol="0">
            <a:spAutoFit/>
          </a:bodyPr>
          <a:lstStyle/>
          <a:p>
            <a:pPr marL="447675" indent="-447675">
              <a:buAutoNum type="romanUcPeriod"/>
            </a:pPr>
            <a:r>
              <a:rPr lang="en-US" sz="2400" b="1" dirty="0" smtClean="0">
                <a:ln>
                  <a:solidFill>
                    <a:sysClr val="windowText" lastClr="000000"/>
                  </a:solidFill>
                </a:ln>
                <a:solidFill>
                  <a:srgbClr val="C00000"/>
                </a:solidFill>
                <a:latin typeface="Franklin Gothic Demi" pitchFamily="34" charset="0"/>
              </a:rPr>
              <a:t>DANA</a:t>
            </a:r>
          </a:p>
          <a:p>
            <a:pPr marL="806450" indent="-806450">
              <a:tabLst>
                <a:tab pos="447675" algn="l"/>
              </a:tabLst>
            </a:pPr>
            <a:r>
              <a:rPr lang="en-US" sz="2400" dirty="0" smtClean="0">
                <a:latin typeface="Franklin Gothic Demi" pitchFamily="34" charset="0"/>
              </a:rPr>
              <a:t>	</a:t>
            </a:r>
            <a:r>
              <a:rPr lang="en-US" sz="2400" dirty="0" smtClean="0">
                <a:latin typeface="Franklin Gothic Demi" pitchFamily="34" charset="0"/>
                <a:sym typeface="Wingdings" pitchFamily="2" charset="2"/>
              </a:rPr>
              <a:t> APBD </a:t>
            </a:r>
            <a:r>
              <a:rPr lang="en-US" sz="2400" dirty="0" err="1" smtClean="0">
                <a:latin typeface="Franklin Gothic Demi" pitchFamily="34" charset="0"/>
                <a:sym typeface="Wingdings" pitchFamily="2" charset="2"/>
              </a:rPr>
              <a:t>Provinsi</a:t>
            </a:r>
            <a:r>
              <a:rPr lang="en-US" sz="2400" dirty="0" smtClean="0">
                <a:latin typeface="Franklin Gothic Demi" pitchFamily="34" charset="0"/>
                <a:sym typeface="Wingdings" pitchFamily="2" charset="2"/>
              </a:rPr>
              <a:t> Sumatera Barat,</a:t>
            </a:r>
            <a:r>
              <a:rPr lang="en-US" sz="2400" dirty="0" smtClean="0">
                <a:solidFill>
                  <a:srgbClr val="000000"/>
                </a:solidFill>
                <a:latin typeface="Franklin Gothic Demi" pitchFamily="34" charset="0"/>
              </a:rPr>
              <a:t> </a:t>
            </a:r>
            <a:r>
              <a:rPr lang="en-US" sz="2400" dirty="0" err="1" smtClean="0">
                <a:solidFill>
                  <a:srgbClr val="000000"/>
                </a:solidFill>
                <a:latin typeface="Franklin Gothic Demi" pitchFamily="34" charset="0"/>
              </a:rPr>
              <a:t>untuk</a:t>
            </a:r>
            <a:r>
              <a:rPr lang="en-US" sz="2400" dirty="0" smtClean="0">
                <a:solidFill>
                  <a:srgbClr val="000000"/>
                </a:solidFill>
                <a:latin typeface="Franklin Gothic Demi" pitchFamily="34" charset="0"/>
              </a:rPr>
              <a:t> : </a:t>
            </a:r>
            <a:endParaRPr lang="en-US" sz="2400" dirty="0" smtClean="0">
              <a:latin typeface="Franklin Gothic Demi" pitchFamily="34" charset="0"/>
              <a:sym typeface="Wingdings" pitchFamily="2" charset="2"/>
            </a:endParaRPr>
          </a:p>
          <a:p>
            <a:pPr marL="985838" indent="-179388">
              <a:buFont typeface="Arial" pitchFamily="34" charset="0"/>
              <a:buChar char="•"/>
            </a:pPr>
            <a:r>
              <a:rPr lang="en-US" sz="2400" dirty="0" err="1" smtClean="0">
                <a:latin typeface="Franklin Gothic Demi" pitchFamily="34" charset="0"/>
              </a:rPr>
              <a:t>Koordinasi</a:t>
            </a:r>
            <a:r>
              <a:rPr lang="en-US" sz="2400" dirty="0" smtClean="0">
                <a:latin typeface="Franklin Gothic Demi" pitchFamily="34" charset="0"/>
              </a:rPr>
              <a:t> </a:t>
            </a:r>
            <a:r>
              <a:rPr lang="en-US" sz="2400" dirty="0" err="1" smtClean="0">
                <a:latin typeface="Franklin Gothic Demi" pitchFamily="34" charset="0"/>
              </a:rPr>
              <a:t>dan</a:t>
            </a:r>
            <a:r>
              <a:rPr lang="en-US" sz="2400" dirty="0" smtClean="0">
                <a:latin typeface="Franklin Gothic Demi" pitchFamily="34" charset="0"/>
              </a:rPr>
              <a:t> </a:t>
            </a:r>
            <a:r>
              <a:rPr lang="en-US" sz="2400" dirty="0" err="1" smtClean="0">
                <a:latin typeface="Franklin Gothic Demi" pitchFamily="34" charset="0"/>
              </a:rPr>
              <a:t>Fasilitasi</a:t>
            </a:r>
            <a:r>
              <a:rPr lang="en-US" sz="2400" dirty="0" smtClean="0">
                <a:latin typeface="Franklin Gothic Demi" pitchFamily="34" charset="0"/>
              </a:rPr>
              <a:t> Pembangunan AMPL</a:t>
            </a:r>
          </a:p>
          <a:p>
            <a:pPr marL="985838" indent="-179388">
              <a:buFont typeface="Arial" pitchFamily="34" charset="0"/>
              <a:buChar char="•"/>
            </a:pPr>
            <a:r>
              <a:rPr lang="en-US" sz="2400" dirty="0" err="1" smtClean="0">
                <a:latin typeface="Franklin Gothic Demi" pitchFamily="34" charset="0"/>
              </a:rPr>
              <a:t>Dukungan</a:t>
            </a:r>
            <a:r>
              <a:rPr lang="en-US" sz="2400" dirty="0" smtClean="0">
                <a:latin typeface="Franklin Gothic Demi" pitchFamily="34" charset="0"/>
              </a:rPr>
              <a:t> </a:t>
            </a:r>
            <a:r>
              <a:rPr lang="en-US" sz="2400" dirty="0" err="1" smtClean="0">
                <a:latin typeface="Franklin Gothic Demi" pitchFamily="34" charset="0"/>
              </a:rPr>
              <a:t>Fasilitasi</a:t>
            </a:r>
            <a:r>
              <a:rPr lang="en-US" sz="2400" dirty="0" smtClean="0">
                <a:latin typeface="Franklin Gothic Demi" pitchFamily="34" charset="0"/>
              </a:rPr>
              <a:t> </a:t>
            </a:r>
            <a:r>
              <a:rPr lang="en-US" sz="2400" dirty="0" err="1" smtClean="0">
                <a:latin typeface="Franklin Gothic Demi" pitchFamily="34" charset="0"/>
              </a:rPr>
              <a:t>Pendataan</a:t>
            </a:r>
            <a:r>
              <a:rPr lang="en-US" sz="2400" dirty="0" smtClean="0">
                <a:latin typeface="Franklin Gothic Demi" pitchFamily="34" charset="0"/>
              </a:rPr>
              <a:t> AMPL</a:t>
            </a:r>
          </a:p>
          <a:p>
            <a:pPr marL="400050" indent="-400050"/>
            <a:endParaRPr lang="en-US" sz="2400" dirty="0" smtClean="0">
              <a:ln>
                <a:solidFill>
                  <a:sysClr val="windowText" lastClr="000000"/>
                </a:solidFill>
              </a:ln>
              <a:solidFill>
                <a:srgbClr val="C00000"/>
              </a:solidFill>
              <a:latin typeface="Franklin Gothic Demi" pitchFamily="34" charset="0"/>
            </a:endParaRPr>
          </a:p>
          <a:p>
            <a:pPr marL="447675" indent="-447675"/>
            <a:r>
              <a:rPr lang="en-US" sz="2400" b="1" dirty="0" smtClean="0">
                <a:ln>
                  <a:solidFill>
                    <a:sysClr val="windowText" lastClr="000000"/>
                  </a:solidFill>
                </a:ln>
                <a:solidFill>
                  <a:srgbClr val="C00000"/>
                </a:solidFill>
                <a:latin typeface="Franklin Gothic Demi" pitchFamily="34" charset="0"/>
              </a:rPr>
              <a:t>II.	SDM</a:t>
            </a:r>
          </a:p>
          <a:p>
            <a:pPr marL="985838" indent="-179388">
              <a:buFont typeface="Arial" pitchFamily="34" charset="0"/>
              <a:buChar char="•"/>
            </a:pPr>
            <a:r>
              <a:rPr lang="en-US" sz="2400" dirty="0" err="1" smtClean="0">
                <a:latin typeface="Franklin Gothic Demi" pitchFamily="34" charset="0"/>
              </a:rPr>
              <a:t>Pokja</a:t>
            </a:r>
            <a:r>
              <a:rPr lang="en-US" sz="2400" dirty="0" smtClean="0">
                <a:latin typeface="Franklin Gothic Demi" pitchFamily="34" charset="0"/>
              </a:rPr>
              <a:t> AMPL (</a:t>
            </a:r>
            <a:r>
              <a:rPr lang="en-US" sz="2400" dirty="0" err="1" smtClean="0">
                <a:latin typeface="Franklin Gothic Demi" pitchFamily="34" charset="0"/>
              </a:rPr>
              <a:t>Bappeda</a:t>
            </a:r>
            <a:r>
              <a:rPr lang="en-US" sz="2400" dirty="0" smtClean="0">
                <a:latin typeface="Franklin Gothic Demi" pitchFamily="34" charset="0"/>
              </a:rPr>
              <a:t>, </a:t>
            </a:r>
            <a:r>
              <a:rPr lang="en-US" sz="2400" dirty="0" err="1" smtClean="0">
                <a:latin typeface="Franklin Gothic Demi" pitchFamily="34" charset="0"/>
              </a:rPr>
              <a:t>Dinas</a:t>
            </a:r>
            <a:r>
              <a:rPr lang="en-US" sz="2400" dirty="0" smtClean="0">
                <a:latin typeface="Franklin Gothic Demi" pitchFamily="34" charset="0"/>
              </a:rPr>
              <a:t> </a:t>
            </a:r>
            <a:r>
              <a:rPr lang="en-US" sz="2400" dirty="0" err="1" smtClean="0">
                <a:latin typeface="Franklin Gothic Demi" pitchFamily="34" charset="0"/>
              </a:rPr>
              <a:t>Kesehatan</a:t>
            </a:r>
            <a:r>
              <a:rPr lang="en-US" sz="2400" dirty="0" smtClean="0">
                <a:latin typeface="Franklin Gothic Demi" pitchFamily="34" charset="0"/>
              </a:rPr>
              <a:t>, PU, BPS, </a:t>
            </a:r>
            <a:r>
              <a:rPr lang="en-US" sz="2400" dirty="0" err="1" smtClean="0">
                <a:latin typeface="Franklin Gothic Demi" pitchFamily="34" charset="0"/>
              </a:rPr>
              <a:t>Perguruan</a:t>
            </a:r>
            <a:r>
              <a:rPr lang="en-US" sz="2400" dirty="0" smtClean="0">
                <a:latin typeface="Franklin Gothic Demi" pitchFamily="34" charset="0"/>
              </a:rPr>
              <a:t> </a:t>
            </a:r>
            <a:r>
              <a:rPr lang="en-US" sz="2400" dirty="0" err="1" smtClean="0">
                <a:latin typeface="Franklin Gothic Demi" pitchFamily="34" charset="0"/>
              </a:rPr>
              <a:t>Tinggi</a:t>
            </a:r>
            <a:r>
              <a:rPr lang="en-US" sz="2400" dirty="0" smtClean="0">
                <a:latin typeface="Franklin Gothic Demi" pitchFamily="34" charset="0"/>
              </a:rPr>
              <a:t>)</a:t>
            </a:r>
          </a:p>
          <a:p>
            <a:pPr marL="400050" indent="-400050"/>
            <a:r>
              <a:rPr lang="en-US" sz="2400" dirty="0" smtClean="0">
                <a:latin typeface="Franklin Gothic Demi" pitchFamily="34" charset="0"/>
              </a:rPr>
              <a:t>	</a:t>
            </a:r>
          </a:p>
          <a:p>
            <a:pPr marL="447675" indent="-447675"/>
            <a:r>
              <a:rPr lang="en-US" sz="2400" b="1" dirty="0" smtClean="0">
                <a:ln>
                  <a:solidFill>
                    <a:sysClr val="windowText" lastClr="000000"/>
                  </a:solidFill>
                </a:ln>
                <a:solidFill>
                  <a:srgbClr val="C00000"/>
                </a:solidFill>
                <a:latin typeface="Franklin Gothic Demi" pitchFamily="34" charset="0"/>
              </a:rPr>
              <a:t>III.	WAKTU</a:t>
            </a:r>
          </a:p>
          <a:p>
            <a:pPr marL="985838" indent="-179388">
              <a:buFont typeface="Arial" pitchFamily="34" charset="0"/>
              <a:buChar char="•"/>
              <a:tabLst>
                <a:tab pos="985838" algn="l"/>
              </a:tabLst>
            </a:pPr>
            <a:r>
              <a:rPr lang="en-US" sz="2400" dirty="0" err="1" smtClean="0">
                <a:latin typeface="Franklin Gothic Demi" pitchFamily="34" charset="0"/>
              </a:rPr>
              <a:t>Januari</a:t>
            </a:r>
            <a:r>
              <a:rPr lang="en-US" sz="2400" dirty="0" smtClean="0">
                <a:latin typeface="Franklin Gothic Demi" pitchFamily="34" charset="0"/>
              </a:rPr>
              <a:t> s/d </a:t>
            </a:r>
            <a:r>
              <a:rPr lang="en-US" sz="2400" dirty="0" err="1" smtClean="0">
                <a:latin typeface="Franklin Gothic Demi" pitchFamily="34" charset="0"/>
              </a:rPr>
              <a:t>Desember</a:t>
            </a:r>
            <a:r>
              <a:rPr lang="en-US" sz="2400" dirty="0" smtClean="0">
                <a:latin typeface="Franklin Gothic Demi" pitchFamily="34" charset="0"/>
              </a:rPr>
              <a:t> 2014</a:t>
            </a:r>
            <a:endParaRPr lang="en-US" sz="2400" dirty="0">
              <a:latin typeface="Franklin Gothic Demi" pitchFamily="34" charset="0"/>
            </a:endParaRPr>
          </a:p>
        </p:txBody>
      </p:sp>
    </p:spTree>
    <p:extLst>
      <p:ext uri="{BB962C8B-B14F-4D97-AF65-F5344CB8AC3E}">
        <p14:creationId xmlns:p14="http://schemas.microsoft.com/office/powerpoint/2010/main" xmlns="" val="33612277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2"/>
          <p:cNvSpPr>
            <a:spLocks noChangeArrowheads="1"/>
          </p:cNvSpPr>
          <p:nvPr/>
        </p:nvSpPr>
        <p:spPr bwMode="gray">
          <a:xfrm>
            <a:off x="1000100" y="428604"/>
            <a:ext cx="7429552" cy="714380"/>
          </a:xfrm>
          <a:prstGeom prst="roundRect">
            <a:avLst>
              <a:gd name="adj" fmla="val 50000"/>
            </a:avLst>
          </a:prstGeom>
          <a:solidFill>
            <a:srgbClr val="FEF9E2"/>
          </a:solidFill>
          <a:ln w="38100" cap="flat" cmpd="sng" algn="ctr">
            <a:solidFill>
              <a:srgbClr val="826D42"/>
            </a:solidFill>
            <a:prstDash val="solid"/>
            <a:headEnd/>
            <a:tailEnd/>
          </a:ln>
          <a:effectLst>
            <a:outerShdw blurRad="40000" dist="20000" dir="5400000" rotWithShape="0">
              <a:srgbClr val="000000">
                <a:alpha val="38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000066"/>
                </a:solidFill>
                <a:effectLst>
                  <a:glow rad="139700">
                    <a:srgbClr val="7C4D36">
                      <a:satMod val="175000"/>
                      <a:alpha val="40000"/>
                    </a:srgbClr>
                  </a:glow>
                </a:effectLst>
                <a:uLnTx/>
                <a:uFillTx/>
                <a:latin typeface="Verdana"/>
                <a:ea typeface="+mn-ea"/>
                <a:cs typeface="+mn-cs"/>
              </a:rPr>
              <a:t>`</a:t>
            </a:r>
            <a:endParaRPr kumimoji="0" lang="id-ID" sz="1800" b="0" i="0" u="none" strike="noStrike" kern="0" cap="none" spc="0" normalizeH="0" baseline="0" noProof="0" dirty="0">
              <a:ln>
                <a:noFill/>
              </a:ln>
              <a:solidFill>
                <a:srgbClr val="000066"/>
              </a:solidFill>
              <a:effectLst>
                <a:glow rad="139700">
                  <a:srgbClr val="7C4D36">
                    <a:satMod val="175000"/>
                    <a:alpha val="40000"/>
                  </a:srgbClr>
                </a:glow>
              </a:effectLst>
              <a:uLnTx/>
              <a:uFillTx/>
              <a:latin typeface="Verdana"/>
              <a:ea typeface="+mn-ea"/>
              <a:cs typeface="+mn-cs"/>
            </a:endParaRPr>
          </a:p>
        </p:txBody>
      </p:sp>
      <p:sp>
        <p:nvSpPr>
          <p:cNvPr id="6" name="TextBox 5"/>
          <p:cNvSpPr txBox="1"/>
          <p:nvPr/>
        </p:nvSpPr>
        <p:spPr>
          <a:xfrm>
            <a:off x="1062573" y="500042"/>
            <a:ext cx="7000924" cy="584775"/>
          </a:xfrm>
          <a:prstGeom prst="rect">
            <a:avLst/>
          </a:prstGeom>
          <a:noFill/>
        </p:spPr>
        <p:txBody>
          <a:bodyPr wrap="square" rtlCol="0">
            <a:spAutoFit/>
          </a:bodyPr>
          <a:lstStyle/>
          <a:p>
            <a:pPr algn="ctr"/>
            <a:r>
              <a:rPr lang="en-US" sz="1600" b="1" dirty="0" smtClean="0">
                <a:latin typeface="Tahoma" pitchFamily="34" charset="0"/>
                <a:cs typeface="Tahoma" pitchFamily="34" charset="0"/>
              </a:rPr>
              <a:t>KABUPATEN/KOTA YANG MELAKUKAN PENGELOLAAN DATA AMPL </a:t>
            </a:r>
          </a:p>
          <a:p>
            <a:pPr algn="ctr"/>
            <a:r>
              <a:rPr lang="en-US" sz="1600" b="1" dirty="0" smtClean="0">
                <a:latin typeface="Tahoma" pitchFamily="34" charset="0"/>
                <a:cs typeface="Tahoma" pitchFamily="34" charset="0"/>
              </a:rPr>
              <a:t>TAHUN 2014 DAN RENCANA TAHUN 2015</a:t>
            </a:r>
            <a:endParaRPr lang="en-US" sz="1600" b="1" dirty="0">
              <a:latin typeface="Tahoma" pitchFamily="34" charset="0"/>
              <a:cs typeface="Tahoma" pitchFamily="34" charset="0"/>
            </a:endParaRPr>
          </a:p>
        </p:txBody>
      </p:sp>
      <p:graphicFrame>
        <p:nvGraphicFramePr>
          <p:cNvPr id="9" name="Table 8"/>
          <p:cNvGraphicFramePr>
            <a:graphicFrameLocks noGrp="1"/>
          </p:cNvGraphicFramePr>
          <p:nvPr/>
        </p:nvGraphicFramePr>
        <p:xfrm>
          <a:off x="1285852" y="1581807"/>
          <a:ext cx="6858048" cy="3776019"/>
        </p:xfrm>
        <a:graphic>
          <a:graphicData uri="http://schemas.openxmlformats.org/drawingml/2006/table">
            <a:tbl>
              <a:tblPr/>
              <a:tblGrid>
                <a:gridCol w="3170453"/>
                <a:gridCol w="3687595"/>
              </a:tblGrid>
              <a:tr h="375879">
                <a:tc>
                  <a:txBody>
                    <a:bodyPr/>
                    <a:lstStyle/>
                    <a:p>
                      <a:pPr algn="ctr" fontAlgn="ctr"/>
                      <a:r>
                        <a:rPr lang="en-US" sz="2200" b="1" i="0" u="none" strike="noStrike" dirty="0" smtClean="0">
                          <a:solidFill>
                            <a:srgbClr val="000000"/>
                          </a:solidFill>
                          <a:latin typeface="+mn-lt"/>
                        </a:rPr>
                        <a:t>TAHUN 2014</a:t>
                      </a:r>
                      <a:endParaRPr lang="en-US" sz="2200" b="1" i="0" u="none" strike="noStrike" dirty="0">
                        <a:solidFill>
                          <a:srgbClr val="000000"/>
                        </a:solidFill>
                        <a:latin typeface="+mn-lt"/>
                      </a:endParaRPr>
                    </a:p>
                  </a:txBody>
                  <a:tcPr marL="72000" marT="4734" marB="0" anchor="ctr">
                    <a:lnL w="28575" cap="flat" cmpd="sng" algn="ctr">
                      <a:solidFill>
                        <a:srgbClr val="0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rgbClr val="008080"/>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solidFill>
                      <a:srgbClr val="6DFFE3"/>
                    </a:solidFill>
                  </a:tcPr>
                </a:tc>
                <a:tc>
                  <a:txBody>
                    <a:bodyPr/>
                    <a:lstStyle/>
                    <a:p>
                      <a:pPr algn="ctr" fontAlgn="ctr"/>
                      <a:r>
                        <a:rPr lang="en-US" sz="2200" b="1" i="0" u="none" strike="noStrike" dirty="0" smtClean="0">
                          <a:solidFill>
                            <a:srgbClr val="000000"/>
                          </a:solidFill>
                          <a:latin typeface="+mn-lt"/>
                        </a:rPr>
                        <a:t>RENCANA TAHUN 2015</a:t>
                      </a:r>
                      <a:endParaRPr lang="en-US" sz="2200" b="1" i="0" u="none" strike="noStrike" dirty="0">
                        <a:solidFill>
                          <a:srgbClr val="000000"/>
                        </a:solidFill>
                        <a:latin typeface="+mn-lt"/>
                      </a:endParaRPr>
                    </a:p>
                  </a:txBody>
                  <a:tcPr marL="72000" marT="4734" marB="0" anchor="ctr">
                    <a:lnL w="6350" cap="flat" cmpd="sng" algn="ctr">
                      <a:solidFill>
                        <a:srgbClr val="000000"/>
                      </a:solidFill>
                      <a:prstDash val="solid"/>
                      <a:round/>
                      <a:headEnd type="none" w="med" len="med"/>
                      <a:tailEnd type="none" w="med" len="med"/>
                    </a:lnL>
                    <a:lnR w="28575" cap="flat" cmpd="sng" algn="ctr">
                      <a:solidFill>
                        <a:srgbClr val="008080"/>
                      </a:solidFill>
                      <a:prstDash val="solid"/>
                      <a:round/>
                      <a:headEnd type="none" w="med" len="med"/>
                      <a:tailEnd type="none" w="med" len="med"/>
                    </a:lnR>
                    <a:lnT w="28575" cap="flat" cmpd="sng" algn="ctr">
                      <a:solidFill>
                        <a:srgbClr val="008080"/>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solidFill>
                      <a:srgbClr val="6DFFE3"/>
                    </a:solidFill>
                  </a:tcPr>
                </a:tc>
              </a:tr>
              <a:tr h="271442">
                <a:tc>
                  <a:txBody>
                    <a:bodyPr/>
                    <a:lstStyle/>
                    <a:p>
                      <a:pPr algn="l" fontAlgn="t"/>
                      <a:r>
                        <a:rPr lang="en-US" sz="2200" b="1" i="0" u="none" strike="noStrike" dirty="0" smtClean="0">
                          <a:solidFill>
                            <a:srgbClr val="000000"/>
                          </a:solidFill>
                          <a:latin typeface="+mn-lt"/>
                        </a:rPr>
                        <a:t>1.  </a:t>
                      </a:r>
                      <a:r>
                        <a:rPr lang="en-US" sz="2200" b="1" i="0" u="none" strike="noStrike" dirty="0" err="1" smtClean="0">
                          <a:solidFill>
                            <a:srgbClr val="000000"/>
                          </a:solidFill>
                          <a:latin typeface="+mn-lt"/>
                        </a:rPr>
                        <a:t>Kab</a:t>
                      </a:r>
                      <a:r>
                        <a:rPr lang="en-US" sz="2200" b="1" i="0" u="none" strike="noStrike" dirty="0" smtClean="0">
                          <a:solidFill>
                            <a:srgbClr val="000000"/>
                          </a:solidFill>
                          <a:latin typeface="+mn-lt"/>
                        </a:rPr>
                        <a:t>. </a:t>
                      </a:r>
                      <a:r>
                        <a:rPr lang="en-US" sz="2200" b="1" i="0" u="none" strike="noStrike" dirty="0" err="1" smtClean="0">
                          <a:solidFill>
                            <a:srgbClr val="000000"/>
                          </a:solidFill>
                          <a:latin typeface="+mn-lt"/>
                        </a:rPr>
                        <a:t>Sijunjung</a:t>
                      </a:r>
                      <a:endParaRPr lang="en-US" sz="2200" b="1" i="0" u="none" strike="noStrike" dirty="0">
                        <a:solidFill>
                          <a:srgbClr val="000000"/>
                        </a:solidFill>
                        <a:latin typeface="+mn-lt"/>
                      </a:endParaRPr>
                    </a:p>
                  </a:txBody>
                  <a:tcPr marL="72000" marT="4734" marB="0">
                    <a:lnL w="28575" cap="flat" cmpd="sng" algn="ctr">
                      <a:solidFill>
                        <a:srgbClr val="0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1">
                        <a:lumMod val="95000"/>
                      </a:schemeClr>
                    </a:solidFill>
                  </a:tcPr>
                </a:tc>
                <a:tc>
                  <a:txBody>
                    <a:bodyPr/>
                    <a:lstStyle/>
                    <a:p>
                      <a:pPr algn="l" fontAlgn="t"/>
                      <a:r>
                        <a:rPr lang="en-US" sz="2200" b="1" i="0" u="none" strike="noStrike" dirty="0" smtClean="0">
                          <a:solidFill>
                            <a:srgbClr val="000000"/>
                          </a:solidFill>
                          <a:latin typeface="+mn-lt"/>
                        </a:rPr>
                        <a:t>1.   </a:t>
                      </a:r>
                      <a:r>
                        <a:rPr lang="en-US" sz="2200" b="1" i="0" u="none" strike="noStrike" dirty="0" err="1" smtClean="0">
                          <a:solidFill>
                            <a:srgbClr val="000000"/>
                          </a:solidFill>
                          <a:latin typeface="+mn-lt"/>
                        </a:rPr>
                        <a:t>Kab</a:t>
                      </a:r>
                      <a:r>
                        <a:rPr lang="en-US" sz="2200" b="1" i="0" u="none" strike="noStrike" dirty="0" smtClean="0">
                          <a:solidFill>
                            <a:srgbClr val="000000"/>
                          </a:solidFill>
                          <a:latin typeface="+mn-lt"/>
                        </a:rPr>
                        <a:t>. </a:t>
                      </a:r>
                      <a:r>
                        <a:rPr lang="en-US" sz="2200" b="1" i="0" u="none" strike="noStrike" dirty="0" err="1" smtClean="0">
                          <a:solidFill>
                            <a:srgbClr val="000000"/>
                          </a:solidFill>
                          <a:latin typeface="+mn-lt"/>
                        </a:rPr>
                        <a:t>Sijunjung</a:t>
                      </a:r>
                      <a:endParaRPr lang="en-US" sz="2200" b="1" i="0" u="none" strike="noStrike" dirty="0">
                        <a:solidFill>
                          <a:srgbClr val="000000"/>
                        </a:solidFill>
                        <a:latin typeface="+mn-lt"/>
                      </a:endParaRPr>
                    </a:p>
                  </a:txBody>
                  <a:tcPr marL="72000" marT="4734" marB="0">
                    <a:lnL w="6350" cap="flat" cmpd="sng" algn="ctr">
                      <a:solidFill>
                        <a:srgbClr val="000000"/>
                      </a:solidFill>
                      <a:prstDash val="solid"/>
                      <a:round/>
                      <a:headEnd type="none" w="med" len="med"/>
                      <a:tailEnd type="none" w="med" len="med"/>
                    </a:lnL>
                    <a:lnR w="28575" cap="flat" cmpd="sng" algn="ctr">
                      <a:solidFill>
                        <a:srgbClr val="008080"/>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rgbClr val="FFFF00"/>
                    </a:solidFill>
                  </a:tcPr>
                </a:tc>
              </a:tr>
              <a:tr h="271442">
                <a:tc>
                  <a:txBody>
                    <a:bodyPr/>
                    <a:lstStyle/>
                    <a:p>
                      <a:pPr algn="l" fontAlgn="t"/>
                      <a:r>
                        <a:rPr lang="en-US" sz="2200" b="1" i="0" u="none" strike="noStrike" dirty="0" smtClean="0">
                          <a:solidFill>
                            <a:srgbClr val="000000"/>
                          </a:solidFill>
                          <a:latin typeface="+mn-lt"/>
                        </a:rPr>
                        <a:t>2.  </a:t>
                      </a:r>
                      <a:r>
                        <a:rPr lang="en-US" sz="2200" b="1" i="0" u="none" strike="noStrike" dirty="0" err="1" smtClean="0">
                          <a:solidFill>
                            <a:srgbClr val="000000"/>
                          </a:solidFill>
                          <a:latin typeface="+mn-lt"/>
                        </a:rPr>
                        <a:t>Kab</a:t>
                      </a:r>
                      <a:r>
                        <a:rPr lang="en-US" sz="2200" b="1" i="0" u="none" strike="noStrike" dirty="0" smtClean="0">
                          <a:solidFill>
                            <a:srgbClr val="000000"/>
                          </a:solidFill>
                          <a:latin typeface="+mn-lt"/>
                        </a:rPr>
                        <a:t>. </a:t>
                      </a:r>
                      <a:r>
                        <a:rPr lang="en-US" sz="2200" b="1" i="0" u="none" strike="noStrike" dirty="0" err="1" smtClean="0">
                          <a:solidFill>
                            <a:srgbClr val="000000"/>
                          </a:solidFill>
                          <a:latin typeface="+mn-lt"/>
                        </a:rPr>
                        <a:t>Pasaman</a:t>
                      </a:r>
                      <a:endParaRPr lang="en-US" sz="2200" b="1" i="0" u="none" strike="noStrike" dirty="0">
                        <a:solidFill>
                          <a:srgbClr val="000000"/>
                        </a:solidFill>
                        <a:latin typeface="+mn-lt"/>
                      </a:endParaRPr>
                    </a:p>
                  </a:txBody>
                  <a:tcPr marL="72000" marT="4734" marB="0">
                    <a:lnL w="28575" cap="flat" cmpd="sng" algn="ctr">
                      <a:solidFill>
                        <a:srgbClr val="0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1"/>
                    </a:solidFill>
                  </a:tcPr>
                </a:tc>
                <a:tc>
                  <a:txBody>
                    <a:bodyPr/>
                    <a:lstStyle/>
                    <a:p>
                      <a:pPr algn="l" fontAlgn="t"/>
                      <a:r>
                        <a:rPr lang="en-US" sz="2200" b="1" i="0" u="none" strike="noStrike" dirty="0" smtClean="0">
                          <a:solidFill>
                            <a:srgbClr val="000000"/>
                          </a:solidFill>
                          <a:latin typeface="+mn-lt"/>
                        </a:rPr>
                        <a:t>2.   </a:t>
                      </a:r>
                      <a:r>
                        <a:rPr lang="en-US" sz="2200" b="1" i="0" u="none" strike="noStrike" dirty="0" err="1" smtClean="0">
                          <a:solidFill>
                            <a:srgbClr val="000000"/>
                          </a:solidFill>
                          <a:latin typeface="+mn-lt"/>
                        </a:rPr>
                        <a:t>Kab</a:t>
                      </a:r>
                      <a:r>
                        <a:rPr lang="en-US" sz="2200" b="1" i="0" u="none" strike="noStrike" dirty="0" smtClean="0">
                          <a:solidFill>
                            <a:srgbClr val="000000"/>
                          </a:solidFill>
                          <a:latin typeface="+mn-lt"/>
                        </a:rPr>
                        <a:t>. </a:t>
                      </a:r>
                      <a:r>
                        <a:rPr lang="en-US" sz="2200" b="1" i="0" u="none" strike="noStrike" dirty="0" err="1" smtClean="0">
                          <a:solidFill>
                            <a:srgbClr val="000000"/>
                          </a:solidFill>
                          <a:latin typeface="+mn-lt"/>
                        </a:rPr>
                        <a:t>Pasaman</a:t>
                      </a:r>
                      <a:endParaRPr lang="en-US" sz="2200" b="1" i="0" u="none" strike="noStrike" dirty="0">
                        <a:solidFill>
                          <a:srgbClr val="000000"/>
                        </a:solidFill>
                        <a:latin typeface="+mn-lt"/>
                      </a:endParaRPr>
                    </a:p>
                  </a:txBody>
                  <a:tcPr marL="72000" marT="4734" marB="0">
                    <a:lnL w="6350" cap="flat" cmpd="sng" algn="ctr">
                      <a:solidFill>
                        <a:srgbClr val="000000"/>
                      </a:solidFill>
                      <a:prstDash val="solid"/>
                      <a:round/>
                      <a:headEnd type="none" w="med" len="med"/>
                      <a:tailEnd type="none" w="med" len="med"/>
                    </a:lnL>
                    <a:lnR w="28575" cap="flat" cmpd="sng" algn="ctr">
                      <a:solidFill>
                        <a:srgbClr val="00808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rgbClr val="FFFF00"/>
                    </a:solidFill>
                  </a:tcPr>
                </a:tc>
              </a:tr>
              <a:tr h="271442">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2200" b="1" i="0" u="none" strike="noStrike" dirty="0" smtClean="0">
                          <a:solidFill>
                            <a:srgbClr val="000000"/>
                          </a:solidFill>
                          <a:latin typeface="+mn-lt"/>
                        </a:rPr>
                        <a:t>3.</a:t>
                      </a:r>
                      <a:r>
                        <a:rPr lang="en-US" sz="2200" b="1" i="0" u="none" strike="noStrike" baseline="0" dirty="0" smtClean="0">
                          <a:solidFill>
                            <a:srgbClr val="000000"/>
                          </a:solidFill>
                          <a:latin typeface="+mn-lt"/>
                        </a:rPr>
                        <a:t>  </a:t>
                      </a:r>
                      <a:r>
                        <a:rPr lang="en-US" sz="2200" b="1" i="0" u="none" strike="noStrike" dirty="0" smtClean="0">
                          <a:solidFill>
                            <a:srgbClr val="000000"/>
                          </a:solidFill>
                          <a:latin typeface="+mn-lt"/>
                        </a:rPr>
                        <a:t>Kota </a:t>
                      </a:r>
                      <a:r>
                        <a:rPr lang="en-US" sz="2200" b="1" i="0" u="none" strike="noStrike" dirty="0" err="1" smtClean="0">
                          <a:solidFill>
                            <a:srgbClr val="000000"/>
                          </a:solidFill>
                          <a:latin typeface="+mn-lt"/>
                        </a:rPr>
                        <a:t>Pariaman</a:t>
                      </a:r>
                      <a:endParaRPr lang="en-US" sz="2200" b="1" i="0" u="none" strike="noStrike" dirty="0" smtClean="0">
                        <a:solidFill>
                          <a:srgbClr val="000000"/>
                        </a:solidFill>
                        <a:latin typeface="+mn-lt"/>
                      </a:endParaRPr>
                    </a:p>
                  </a:txBody>
                  <a:tcPr marL="72000" marT="4734" marB="0">
                    <a:lnL w="28575" cap="flat" cmpd="sng" algn="ctr">
                      <a:solidFill>
                        <a:srgbClr val="0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1">
                        <a:lumMod val="95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2200" b="1" i="0" u="none" strike="noStrike" dirty="0" smtClean="0">
                          <a:solidFill>
                            <a:srgbClr val="000000"/>
                          </a:solidFill>
                          <a:latin typeface="+mn-lt"/>
                        </a:rPr>
                        <a:t>3.   Kota </a:t>
                      </a:r>
                      <a:r>
                        <a:rPr lang="en-US" sz="2200" b="1" i="0" u="none" strike="noStrike" dirty="0" err="1" smtClean="0">
                          <a:solidFill>
                            <a:srgbClr val="000000"/>
                          </a:solidFill>
                          <a:latin typeface="+mn-lt"/>
                        </a:rPr>
                        <a:t>Pariaman</a:t>
                      </a:r>
                      <a:endParaRPr lang="en-US" sz="2200" b="1" i="0" u="none" strike="noStrike" dirty="0" smtClean="0">
                        <a:solidFill>
                          <a:srgbClr val="000000"/>
                        </a:solidFill>
                        <a:latin typeface="+mn-lt"/>
                      </a:endParaRPr>
                    </a:p>
                  </a:txBody>
                  <a:tcPr marL="72000" marT="4734" marB="0">
                    <a:lnL w="6350" cap="flat" cmpd="sng" algn="ctr">
                      <a:solidFill>
                        <a:srgbClr val="000000"/>
                      </a:solidFill>
                      <a:prstDash val="solid"/>
                      <a:round/>
                      <a:headEnd type="none" w="med" len="med"/>
                      <a:tailEnd type="none" w="med" len="med"/>
                    </a:lnL>
                    <a:lnR w="28575" cap="flat" cmpd="sng" algn="ctr">
                      <a:solidFill>
                        <a:srgbClr val="00808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rgbClr val="FFFF00"/>
                    </a:solidFill>
                  </a:tcPr>
                </a:tc>
              </a:tr>
              <a:tr h="271442">
                <a:tc>
                  <a:txBody>
                    <a:bodyPr/>
                    <a:lstStyle/>
                    <a:p>
                      <a:pPr algn="l" fontAlgn="t"/>
                      <a:endParaRPr lang="en-US" sz="2200" b="1" i="0" u="none" strike="noStrike" dirty="0">
                        <a:solidFill>
                          <a:srgbClr val="000000"/>
                        </a:solidFill>
                        <a:latin typeface="+mn-lt"/>
                      </a:endParaRPr>
                    </a:p>
                  </a:txBody>
                  <a:tcPr marL="72000" marT="4734" marB="0">
                    <a:lnL w="28575" cap="flat" cmpd="sng" algn="ctr">
                      <a:solidFill>
                        <a:srgbClr val="0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1"/>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2200" b="1" i="0" u="none" strike="noStrike" dirty="0" smtClean="0">
                          <a:solidFill>
                            <a:srgbClr val="000000"/>
                          </a:solidFill>
                          <a:latin typeface="+mn-lt"/>
                        </a:rPr>
                        <a:t>4.   Kota </a:t>
                      </a:r>
                      <a:r>
                        <a:rPr lang="en-US" sz="2200" b="1" i="0" u="none" strike="noStrike" dirty="0" err="1" smtClean="0">
                          <a:solidFill>
                            <a:srgbClr val="000000"/>
                          </a:solidFill>
                          <a:latin typeface="+mn-lt"/>
                        </a:rPr>
                        <a:t>Solok</a:t>
                      </a:r>
                      <a:r>
                        <a:rPr lang="en-US" sz="2200" b="1" i="0" u="none" strike="noStrike" dirty="0" smtClean="0">
                          <a:solidFill>
                            <a:srgbClr val="000000"/>
                          </a:solidFill>
                          <a:latin typeface="+mn-lt"/>
                        </a:rPr>
                        <a:t> </a:t>
                      </a:r>
                    </a:p>
                  </a:txBody>
                  <a:tcPr marL="72000" marT="4734" marB="0">
                    <a:lnL w="6350" cap="flat" cmpd="sng" algn="ctr">
                      <a:solidFill>
                        <a:srgbClr val="000000"/>
                      </a:solidFill>
                      <a:prstDash val="solid"/>
                      <a:round/>
                      <a:headEnd type="none" w="med" len="med"/>
                      <a:tailEnd type="none" w="med" len="med"/>
                    </a:lnL>
                    <a:lnR w="28575" cap="flat" cmpd="sng" algn="ctr">
                      <a:solidFill>
                        <a:srgbClr val="00808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1"/>
                    </a:solidFill>
                  </a:tcPr>
                </a:tc>
              </a:tr>
              <a:tr h="271442">
                <a:tc>
                  <a:txBody>
                    <a:bodyPr/>
                    <a:lstStyle/>
                    <a:p>
                      <a:pPr algn="l" fontAlgn="t"/>
                      <a:endParaRPr lang="en-US" sz="2200" b="1" i="0" u="none" strike="noStrike" dirty="0">
                        <a:solidFill>
                          <a:srgbClr val="000000"/>
                        </a:solidFill>
                        <a:latin typeface="+mn-lt"/>
                      </a:endParaRPr>
                    </a:p>
                  </a:txBody>
                  <a:tcPr marL="72000" marT="4734" marB="0">
                    <a:lnL w="28575" cap="flat" cmpd="sng" algn="ctr">
                      <a:solidFill>
                        <a:srgbClr val="0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1">
                        <a:lumMod val="95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2200" b="1" i="0" u="none" strike="noStrike" dirty="0" smtClean="0">
                          <a:solidFill>
                            <a:srgbClr val="000000"/>
                          </a:solidFill>
                          <a:latin typeface="+mn-lt"/>
                        </a:rPr>
                        <a:t>5.   Kota</a:t>
                      </a:r>
                      <a:r>
                        <a:rPr lang="en-US" sz="2200" b="1" i="0" u="none" strike="noStrike" baseline="0" dirty="0" smtClean="0">
                          <a:solidFill>
                            <a:srgbClr val="000000"/>
                          </a:solidFill>
                          <a:latin typeface="+mn-lt"/>
                        </a:rPr>
                        <a:t> </a:t>
                      </a:r>
                      <a:r>
                        <a:rPr lang="en-US" sz="2200" b="1" i="0" u="none" strike="noStrike" baseline="0" dirty="0" err="1" smtClean="0">
                          <a:solidFill>
                            <a:srgbClr val="000000"/>
                          </a:solidFill>
                          <a:latin typeface="+mn-lt"/>
                        </a:rPr>
                        <a:t>Bukittinggi</a:t>
                      </a:r>
                      <a:endParaRPr lang="en-US" sz="2200" b="1" i="0" u="none" strike="noStrike" dirty="0" smtClean="0">
                        <a:solidFill>
                          <a:srgbClr val="000000"/>
                        </a:solidFill>
                        <a:latin typeface="+mn-lt"/>
                      </a:endParaRPr>
                    </a:p>
                  </a:txBody>
                  <a:tcPr marL="72000" marT="4734" marB="0">
                    <a:lnL w="6350" cap="flat" cmpd="sng" algn="ctr">
                      <a:solidFill>
                        <a:srgbClr val="000000"/>
                      </a:solidFill>
                      <a:prstDash val="solid"/>
                      <a:round/>
                      <a:headEnd type="none" w="med" len="med"/>
                      <a:tailEnd type="none" w="med" len="med"/>
                    </a:lnL>
                    <a:lnR w="28575" cap="flat" cmpd="sng" algn="ctr">
                      <a:solidFill>
                        <a:srgbClr val="00808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1">
                        <a:lumMod val="95000"/>
                      </a:schemeClr>
                    </a:solidFill>
                  </a:tcPr>
                </a:tc>
              </a:tr>
              <a:tr h="271442">
                <a:tc>
                  <a:txBody>
                    <a:bodyPr/>
                    <a:lstStyle/>
                    <a:p>
                      <a:pPr algn="l" fontAlgn="t"/>
                      <a:endParaRPr lang="en-US" sz="2200" b="1" i="0" u="none" strike="noStrike" dirty="0">
                        <a:solidFill>
                          <a:srgbClr val="000000"/>
                        </a:solidFill>
                        <a:latin typeface="+mn-lt"/>
                      </a:endParaRPr>
                    </a:p>
                  </a:txBody>
                  <a:tcPr marL="72000" marT="4734" marB="0">
                    <a:lnL w="28575" cap="flat" cmpd="sng" algn="ctr">
                      <a:solidFill>
                        <a:srgbClr val="0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no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2200" b="1" dirty="0" smtClean="0">
                          <a:latin typeface="+mn-lt"/>
                        </a:rPr>
                        <a:t>6.   </a:t>
                      </a:r>
                      <a:r>
                        <a:rPr lang="en-US" sz="2200" b="1" dirty="0" err="1" smtClean="0">
                          <a:latin typeface="+mn-lt"/>
                        </a:rPr>
                        <a:t>Kab</a:t>
                      </a:r>
                      <a:r>
                        <a:rPr lang="en-US" sz="2200" b="1" dirty="0" smtClean="0">
                          <a:latin typeface="+mn-lt"/>
                        </a:rPr>
                        <a:t>. </a:t>
                      </a:r>
                      <a:r>
                        <a:rPr lang="en-US" sz="2200" b="1" dirty="0" err="1" smtClean="0">
                          <a:latin typeface="+mn-lt"/>
                        </a:rPr>
                        <a:t>Solok</a:t>
                      </a:r>
                      <a:r>
                        <a:rPr lang="en-US" sz="2200" b="1" dirty="0" smtClean="0">
                          <a:latin typeface="+mn-lt"/>
                        </a:rPr>
                        <a:t> Selatan</a:t>
                      </a:r>
                    </a:p>
                  </a:txBody>
                  <a:tcPr marL="72000" marT="4734" marB="0">
                    <a:lnL w="6350" cap="flat" cmpd="sng" algn="ctr">
                      <a:solidFill>
                        <a:srgbClr val="000000"/>
                      </a:solidFill>
                      <a:prstDash val="solid"/>
                      <a:round/>
                      <a:headEnd type="none" w="med" len="med"/>
                      <a:tailEnd type="none" w="med" len="med"/>
                    </a:lnL>
                    <a:lnR w="28575" cap="flat" cmpd="sng" algn="ctr">
                      <a:solidFill>
                        <a:srgbClr val="00808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noFill/>
                  </a:tcPr>
                </a:tc>
              </a:tr>
              <a:tr h="271442">
                <a:tc>
                  <a:txBody>
                    <a:bodyPr/>
                    <a:lstStyle/>
                    <a:p>
                      <a:pPr algn="l" fontAlgn="t"/>
                      <a:endParaRPr lang="en-US" sz="2200" b="1" i="0" u="none" strike="noStrike" dirty="0">
                        <a:solidFill>
                          <a:srgbClr val="000000"/>
                        </a:solidFill>
                        <a:latin typeface="+mn-lt"/>
                      </a:endParaRPr>
                    </a:p>
                  </a:txBody>
                  <a:tcPr marL="72000" marT="4734" marB="0">
                    <a:lnL w="28575" cap="flat" cmpd="sng" algn="ctr">
                      <a:solidFill>
                        <a:srgbClr val="0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1">
                        <a:lumMod val="95000"/>
                      </a:schemeClr>
                    </a:solidFill>
                  </a:tcPr>
                </a:tc>
                <a:tc>
                  <a:txBody>
                    <a:bodyPr/>
                    <a:lstStyle/>
                    <a:p>
                      <a:pPr algn="l" fontAlgn="t"/>
                      <a:r>
                        <a:rPr lang="en-US" sz="2200" b="1" i="0" u="none" strike="noStrike" dirty="0" smtClean="0">
                          <a:solidFill>
                            <a:srgbClr val="000000"/>
                          </a:solidFill>
                          <a:latin typeface="+mn-lt"/>
                        </a:rPr>
                        <a:t>7.   </a:t>
                      </a:r>
                      <a:r>
                        <a:rPr lang="en-US" sz="2200" b="1" i="0" u="none" strike="noStrike" dirty="0" err="1" smtClean="0">
                          <a:solidFill>
                            <a:srgbClr val="000000"/>
                          </a:solidFill>
                          <a:latin typeface="+mn-lt"/>
                        </a:rPr>
                        <a:t>Kab</a:t>
                      </a:r>
                      <a:r>
                        <a:rPr lang="en-US" sz="2200" b="1" i="0" u="none" strike="noStrike" dirty="0" smtClean="0">
                          <a:solidFill>
                            <a:srgbClr val="000000"/>
                          </a:solidFill>
                          <a:latin typeface="+mn-lt"/>
                        </a:rPr>
                        <a:t>. </a:t>
                      </a:r>
                      <a:r>
                        <a:rPr lang="en-US" sz="2200" b="1" i="0" u="none" strike="noStrike" dirty="0" err="1" smtClean="0">
                          <a:solidFill>
                            <a:srgbClr val="000000"/>
                          </a:solidFill>
                          <a:latin typeface="+mn-lt"/>
                        </a:rPr>
                        <a:t>Pesisir</a:t>
                      </a:r>
                      <a:r>
                        <a:rPr lang="en-US" sz="2200" b="1" i="0" u="none" strike="noStrike" baseline="0" dirty="0" smtClean="0">
                          <a:solidFill>
                            <a:srgbClr val="000000"/>
                          </a:solidFill>
                          <a:latin typeface="+mn-lt"/>
                        </a:rPr>
                        <a:t> Selatan</a:t>
                      </a:r>
                      <a:endParaRPr lang="en-US" sz="2200" b="1" i="0" u="none" strike="noStrike" dirty="0">
                        <a:solidFill>
                          <a:srgbClr val="000000"/>
                        </a:solidFill>
                        <a:latin typeface="+mn-lt"/>
                      </a:endParaRPr>
                    </a:p>
                  </a:txBody>
                  <a:tcPr marL="72000" marT="4734" marB="0">
                    <a:lnL w="6350" cap="flat" cmpd="sng" algn="ctr">
                      <a:solidFill>
                        <a:srgbClr val="000000"/>
                      </a:solidFill>
                      <a:prstDash val="solid"/>
                      <a:round/>
                      <a:headEnd type="none" w="med" len="med"/>
                      <a:tailEnd type="none" w="med" len="med"/>
                    </a:lnL>
                    <a:lnR w="28575" cap="flat" cmpd="sng" algn="ctr">
                      <a:solidFill>
                        <a:srgbClr val="00808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rgbClr val="FFFF00"/>
                    </a:solidFill>
                  </a:tcPr>
                </a:tc>
              </a:tr>
              <a:tr h="271442">
                <a:tc>
                  <a:txBody>
                    <a:bodyPr/>
                    <a:lstStyle/>
                    <a:p>
                      <a:pPr algn="l" fontAlgn="t"/>
                      <a:endParaRPr lang="en-US" sz="2200" b="1" i="0" u="none" strike="noStrike" dirty="0">
                        <a:solidFill>
                          <a:srgbClr val="000000"/>
                        </a:solidFill>
                        <a:latin typeface="+mn-lt"/>
                      </a:endParaRPr>
                    </a:p>
                  </a:txBody>
                  <a:tcPr marL="72000" marT="4734" marB="0">
                    <a:lnL w="28575" cap="flat" cmpd="sng" algn="ctr">
                      <a:solidFill>
                        <a:srgbClr val="0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1"/>
                    </a:solidFill>
                  </a:tcPr>
                </a:tc>
                <a:tc>
                  <a:txBody>
                    <a:bodyPr/>
                    <a:lstStyle/>
                    <a:p>
                      <a:r>
                        <a:rPr lang="en-US" sz="2200" b="1" dirty="0" smtClean="0">
                          <a:latin typeface="+mn-lt"/>
                        </a:rPr>
                        <a:t>8.   </a:t>
                      </a:r>
                      <a:r>
                        <a:rPr lang="en-US" sz="2200" b="1" dirty="0" err="1" smtClean="0">
                          <a:latin typeface="+mn-lt"/>
                        </a:rPr>
                        <a:t>Kab</a:t>
                      </a:r>
                      <a:r>
                        <a:rPr lang="en-US" sz="2200" b="1" dirty="0" smtClean="0">
                          <a:latin typeface="+mn-lt"/>
                        </a:rPr>
                        <a:t>. </a:t>
                      </a:r>
                      <a:r>
                        <a:rPr lang="en-US" sz="2200" b="1" dirty="0" err="1" smtClean="0">
                          <a:latin typeface="+mn-lt"/>
                        </a:rPr>
                        <a:t>Pasaman</a:t>
                      </a:r>
                      <a:r>
                        <a:rPr lang="en-US" sz="2200" b="1" dirty="0" smtClean="0">
                          <a:latin typeface="+mn-lt"/>
                        </a:rPr>
                        <a:t> Barat</a:t>
                      </a:r>
                      <a:endParaRPr lang="en-US" sz="2200" b="1" dirty="0">
                        <a:latin typeface="+mn-lt"/>
                      </a:endParaRPr>
                    </a:p>
                  </a:txBody>
                  <a:tcPr marL="72000" marT="4734" marB="0">
                    <a:lnL w="6350" cap="flat" cmpd="sng" algn="ctr">
                      <a:solidFill>
                        <a:srgbClr val="000000"/>
                      </a:solidFill>
                      <a:prstDash val="solid"/>
                      <a:round/>
                      <a:headEnd type="none" w="med" len="med"/>
                      <a:tailEnd type="none" w="med" len="med"/>
                    </a:lnL>
                    <a:lnR w="28575" cap="flat" cmpd="sng" algn="ctr">
                      <a:solidFill>
                        <a:srgbClr val="00808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1"/>
                    </a:solidFill>
                  </a:tcPr>
                </a:tc>
              </a:tr>
              <a:tr h="291121">
                <a:tc>
                  <a:txBody>
                    <a:bodyPr/>
                    <a:lstStyle/>
                    <a:p>
                      <a:pPr algn="l" fontAlgn="t"/>
                      <a:endParaRPr lang="en-US" sz="2200" b="1" i="0" u="none" strike="noStrike" dirty="0">
                        <a:solidFill>
                          <a:srgbClr val="000000"/>
                        </a:solidFill>
                        <a:latin typeface="+mn-lt"/>
                      </a:endParaRPr>
                    </a:p>
                  </a:txBody>
                  <a:tcPr marL="72000" marT="4734" marB="0">
                    <a:lnL w="28575" cap="flat" cmpd="sng" algn="ctr">
                      <a:solidFill>
                        <a:srgbClr val="0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1">
                        <a:lumMod val="95000"/>
                      </a:schemeClr>
                    </a:solidFill>
                  </a:tcPr>
                </a:tc>
                <a:tc>
                  <a:txBody>
                    <a:bodyPr/>
                    <a:lstStyle/>
                    <a:p>
                      <a:pPr algn="l" fontAlgn="t"/>
                      <a:r>
                        <a:rPr lang="en-US" sz="2200" b="1" i="0" u="none" strike="noStrike" dirty="0" smtClean="0">
                          <a:solidFill>
                            <a:srgbClr val="000000"/>
                          </a:solidFill>
                          <a:latin typeface="+mn-lt"/>
                        </a:rPr>
                        <a:t>9.   </a:t>
                      </a:r>
                      <a:r>
                        <a:rPr lang="en-US" sz="2200" b="1" i="0" u="none" strike="noStrike" dirty="0" err="1" smtClean="0">
                          <a:solidFill>
                            <a:srgbClr val="000000"/>
                          </a:solidFill>
                          <a:latin typeface="+mn-lt"/>
                        </a:rPr>
                        <a:t>Kab</a:t>
                      </a:r>
                      <a:r>
                        <a:rPr lang="en-US" sz="2200" b="1" i="0" u="none" strike="noStrike" dirty="0" smtClean="0">
                          <a:solidFill>
                            <a:srgbClr val="000000"/>
                          </a:solidFill>
                          <a:latin typeface="+mn-lt"/>
                        </a:rPr>
                        <a:t>. Padang </a:t>
                      </a:r>
                      <a:r>
                        <a:rPr lang="en-US" sz="2200" b="1" i="0" u="none" strike="noStrike" dirty="0" err="1" smtClean="0">
                          <a:solidFill>
                            <a:srgbClr val="000000"/>
                          </a:solidFill>
                          <a:latin typeface="+mn-lt"/>
                        </a:rPr>
                        <a:t>Pariaman</a:t>
                      </a:r>
                      <a:endParaRPr lang="en-US" sz="2200" b="1" i="0" u="none" strike="noStrike" dirty="0">
                        <a:solidFill>
                          <a:srgbClr val="000000"/>
                        </a:solidFill>
                        <a:latin typeface="+mn-lt"/>
                      </a:endParaRPr>
                    </a:p>
                  </a:txBody>
                  <a:tcPr marL="72000" marT="4734" marB="0">
                    <a:lnL w="6350" cap="flat" cmpd="sng" algn="ctr">
                      <a:solidFill>
                        <a:srgbClr val="000000"/>
                      </a:solidFill>
                      <a:prstDash val="solid"/>
                      <a:round/>
                      <a:headEnd type="none" w="med" len="med"/>
                      <a:tailEnd type="none" w="med" len="med"/>
                    </a:lnL>
                    <a:lnR w="28575" cap="flat" cmpd="sng" algn="ctr">
                      <a:solidFill>
                        <a:srgbClr val="00808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3175" cap="flat" cmpd="sng" algn="ctr">
                      <a:solidFill>
                        <a:schemeClr val="tx1">
                          <a:lumMod val="95000"/>
                          <a:lumOff val="5000"/>
                        </a:schemeClr>
                      </a:solidFill>
                      <a:prstDash val="sysDot"/>
                      <a:round/>
                      <a:headEnd type="none" w="med" len="med"/>
                      <a:tailEnd type="none" w="med" len="med"/>
                    </a:lnB>
                    <a:solidFill>
                      <a:schemeClr val="bg1">
                        <a:lumMod val="95000"/>
                      </a:schemeClr>
                    </a:solidFill>
                  </a:tcPr>
                </a:tc>
              </a:tr>
              <a:tr h="271442">
                <a:tc>
                  <a:txBody>
                    <a:bodyPr/>
                    <a:lstStyle/>
                    <a:p>
                      <a:pPr algn="l" fontAlgn="t"/>
                      <a:endParaRPr lang="en-US" sz="2200" b="1" i="0" u="none" strike="noStrike" dirty="0">
                        <a:solidFill>
                          <a:srgbClr val="000000"/>
                        </a:solidFill>
                        <a:latin typeface="+mn-lt"/>
                      </a:endParaRPr>
                    </a:p>
                  </a:txBody>
                  <a:tcPr marL="72000" marT="4734" marB="0">
                    <a:lnL w="28575" cap="flat" cmpd="sng" algn="ctr">
                      <a:solidFill>
                        <a:srgbClr val="00808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28575" cap="flat" cmpd="sng" algn="ctr">
                      <a:solidFill>
                        <a:srgbClr val="008080"/>
                      </a:solidFill>
                      <a:prstDash val="solid"/>
                      <a:round/>
                      <a:headEnd type="none" w="med" len="med"/>
                      <a:tailEnd type="none" w="med" len="med"/>
                    </a:lnB>
                    <a:solidFill>
                      <a:schemeClr val="bg1"/>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2200" b="1" i="0" u="none" strike="noStrike" dirty="0" smtClean="0">
                          <a:solidFill>
                            <a:srgbClr val="000000"/>
                          </a:solidFill>
                          <a:latin typeface="+mn-lt"/>
                        </a:rPr>
                        <a:t>10. </a:t>
                      </a:r>
                      <a:r>
                        <a:rPr lang="en-US" sz="2200" b="1" i="0" u="none" strike="noStrike" dirty="0" err="1" smtClean="0">
                          <a:solidFill>
                            <a:srgbClr val="000000"/>
                          </a:solidFill>
                          <a:latin typeface="+mn-lt"/>
                        </a:rPr>
                        <a:t>Kab</a:t>
                      </a:r>
                      <a:r>
                        <a:rPr lang="en-US" sz="2200" b="1" i="0" u="none" strike="noStrike" dirty="0" smtClean="0">
                          <a:solidFill>
                            <a:srgbClr val="000000"/>
                          </a:solidFill>
                          <a:latin typeface="+mn-lt"/>
                        </a:rPr>
                        <a:t>. </a:t>
                      </a:r>
                      <a:r>
                        <a:rPr lang="en-US" sz="2200" b="1" i="0" u="none" strike="noStrike" dirty="0" err="1" smtClean="0">
                          <a:solidFill>
                            <a:srgbClr val="000000"/>
                          </a:solidFill>
                          <a:latin typeface="+mn-lt"/>
                        </a:rPr>
                        <a:t>Mentawai</a:t>
                      </a:r>
                      <a:endParaRPr lang="en-US" sz="2200" b="1" i="0" u="none" strike="noStrike" dirty="0" smtClean="0">
                        <a:solidFill>
                          <a:srgbClr val="000000"/>
                        </a:solidFill>
                        <a:latin typeface="+mn-lt"/>
                      </a:endParaRPr>
                    </a:p>
                  </a:txBody>
                  <a:tcPr marL="72000" marT="4734" marB="0">
                    <a:lnL w="6350" cap="flat" cmpd="sng" algn="ctr">
                      <a:solidFill>
                        <a:srgbClr val="000000"/>
                      </a:solidFill>
                      <a:prstDash val="solid"/>
                      <a:round/>
                      <a:headEnd type="none" w="med" len="med"/>
                      <a:tailEnd type="none" w="med" len="med"/>
                    </a:lnL>
                    <a:lnR w="28575" cap="flat" cmpd="sng" algn="ctr">
                      <a:solidFill>
                        <a:srgbClr val="008080"/>
                      </a:solidFill>
                      <a:prstDash val="solid"/>
                      <a:round/>
                      <a:headEnd type="none" w="med" len="med"/>
                      <a:tailEnd type="none" w="med" len="med"/>
                    </a:lnR>
                    <a:lnT w="3175" cap="flat" cmpd="sng" algn="ctr">
                      <a:solidFill>
                        <a:schemeClr val="tx1">
                          <a:lumMod val="95000"/>
                          <a:lumOff val="5000"/>
                        </a:schemeClr>
                      </a:solidFill>
                      <a:prstDash val="sysDot"/>
                      <a:round/>
                      <a:headEnd type="none" w="med" len="med"/>
                      <a:tailEnd type="none" w="med" len="med"/>
                    </a:lnT>
                    <a:lnB w="28575" cap="flat" cmpd="sng" algn="ctr">
                      <a:solidFill>
                        <a:srgbClr val="00808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xmlns="" val="33612277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gray">
          <a:xfrm>
            <a:off x="714348" y="142852"/>
            <a:ext cx="8072494" cy="714380"/>
          </a:xfrm>
          <a:prstGeom prst="rect">
            <a:avLst/>
          </a:prstGeom>
          <a:solidFill>
            <a:srgbClr val="FEF9E2"/>
          </a:solidFill>
          <a:ln w="38100" cap="flat" cmpd="sng" algn="ctr">
            <a:solidFill>
              <a:srgbClr val="DDC981">
                <a:lumMod val="60000"/>
                <a:lumOff val="40000"/>
              </a:srgbClr>
            </a:solidFill>
            <a:prstDash val="solid"/>
            <a:headEnd/>
            <a:tailEnd/>
          </a:ln>
          <a:effectLst>
            <a:outerShdw blurRad="40000" dist="20000" dir="5400000" rotWithShape="0">
              <a:srgbClr val="000000">
                <a:alpha val="38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000066"/>
              </a:solidFill>
              <a:effectLst>
                <a:glow rad="139700">
                  <a:srgbClr val="7C4D36">
                    <a:satMod val="175000"/>
                    <a:alpha val="40000"/>
                  </a:srgbClr>
                </a:glow>
              </a:effectLst>
              <a:uLnTx/>
              <a:uFillTx/>
              <a:latin typeface="Verdana"/>
              <a:ea typeface="+mn-ea"/>
              <a:cs typeface="+mn-cs"/>
            </a:endParaRPr>
          </a:p>
        </p:txBody>
      </p:sp>
      <p:sp>
        <p:nvSpPr>
          <p:cNvPr id="2" name="Title 1"/>
          <p:cNvSpPr>
            <a:spLocks noGrp="1"/>
          </p:cNvSpPr>
          <p:nvPr>
            <p:ph type="title"/>
          </p:nvPr>
        </p:nvSpPr>
        <p:spPr>
          <a:xfrm>
            <a:off x="522845" y="131090"/>
            <a:ext cx="8415838" cy="726142"/>
          </a:xfrm>
        </p:spPr>
        <p:txBody>
          <a:bodyPr>
            <a:normAutofit/>
          </a:bodyPr>
          <a:lstStyle/>
          <a:p>
            <a:r>
              <a:rPr lang="en-US" sz="1900" dirty="0" err="1" smtClean="0">
                <a:latin typeface="Arial Black" pitchFamily="34" charset="0"/>
              </a:rPr>
              <a:t>Rencana</a:t>
            </a:r>
            <a:r>
              <a:rPr lang="en-US" sz="1900" dirty="0" smtClean="0">
                <a:latin typeface="Arial Black" pitchFamily="34" charset="0"/>
              </a:rPr>
              <a:t> </a:t>
            </a:r>
            <a:r>
              <a:rPr lang="en-US" sz="1900" dirty="0" err="1" smtClean="0">
                <a:latin typeface="Arial Black" pitchFamily="34" charset="0"/>
              </a:rPr>
              <a:t>Kerja</a:t>
            </a:r>
            <a:r>
              <a:rPr lang="en-US" sz="1900" dirty="0" smtClean="0">
                <a:latin typeface="Arial Black" pitchFamily="34" charset="0"/>
              </a:rPr>
              <a:t> </a:t>
            </a:r>
            <a:r>
              <a:rPr lang="en-US" sz="1900" dirty="0" err="1" smtClean="0">
                <a:latin typeface="Arial Black" pitchFamily="34" charset="0"/>
              </a:rPr>
              <a:t>Pengelolaan</a:t>
            </a:r>
            <a:r>
              <a:rPr lang="en-US" sz="1900" dirty="0" smtClean="0">
                <a:latin typeface="Arial Black" pitchFamily="34" charset="0"/>
              </a:rPr>
              <a:t> Data AMPL </a:t>
            </a:r>
            <a:r>
              <a:rPr lang="en-US" sz="1900" dirty="0" err="1" smtClean="0">
                <a:latin typeface="Arial Black" pitchFamily="34" charset="0"/>
              </a:rPr>
              <a:t>Maret</a:t>
            </a:r>
            <a:r>
              <a:rPr lang="en-US" sz="1900" dirty="0" smtClean="0">
                <a:latin typeface="Arial Black" pitchFamily="34" charset="0"/>
              </a:rPr>
              <a:t> – </a:t>
            </a:r>
            <a:r>
              <a:rPr lang="en-US" sz="1900" dirty="0" err="1" smtClean="0">
                <a:latin typeface="Arial Black" pitchFamily="34" charset="0"/>
              </a:rPr>
              <a:t>Juni</a:t>
            </a:r>
            <a:r>
              <a:rPr lang="en-US" sz="1900" dirty="0" smtClean="0">
                <a:latin typeface="Arial Black" pitchFamily="34" charset="0"/>
              </a:rPr>
              <a:t> 2014</a:t>
            </a:r>
            <a:br>
              <a:rPr lang="en-US" sz="1900" dirty="0" smtClean="0">
                <a:latin typeface="Arial Black" pitchFamily="34" charset="0"/>
              </a:rPr>
            </a:br>
            <a:r>
              <a:rPr lang="en-US" sz="1900" dirty="0" smtClean="0">
                <a:latin typeface="Arial Black" pitchFamily="34" charset="0"/>
              </a:rPr>
              <a:t> </a:t>
            </a:r>
            <a:r>
              <a:rPr lang="en-US" sz="1900" dirty="0" err="1" smtClean="0">
                <a:latin typeface="Arial Black" pitchFamily="34" charset="0"/>
              </a:rPr>
              <a:t>Kab</a:t>
            </a:r>
            <a:r>
              <a:rPr lang="en-US" sz="1900" dirty="0" smtClean="0">
                <a:latin typeface="Arial Black" pitchFamily="34" charset="0"/>
              </a:rPr>
              <a:t>. </a:t>
            </a:r>
            <a:r>
              <a:rPr lang="en-US" sz="1900" dirty="0" err="1" smtClean="0">
                <a:latin typeface="Arial Black" pitchFamily="34" charset="0"/>
              </a:rPr>
              <a:t>Sijunjung</a:t>
            </a:r>
            <a:r>
              <a:rPr lang="en-US" sz="1900" dirty="0" smtClean="0">
                <a:latin typeface="Arial Black" pitchFamily="34" charset="0"/>
              </a:rPr>
              <a:t> </a:t>
            </a:r>
            <a:r>
              <a:rPr lang="en-US" sz="1900" dirty="0" err="1" smtClean="0">
                <a:latin typeface="Arial Black" pitchFamily="34" charset="0"/>
              </a:rPr>
              <a:t>dan</a:t>
            </a:r>
            <a:r>
              <a:rPr lang="en-US" sz="1900" dirty="0" smtClean="0">
                <a:latin typeface="Arial Black" pitchFamily="34" charset="0"/>
              </a:rPr>
              <a:t> </a:t>
            </a:r>
            <a:r>
              <a:rPr lang="en-US" sz="1900" dirty="0" err="1" smtClean="0">
                <a:latin typeface="Arial Black" pitchFamily="34" charset="0"/>
              </a:rPr>
              <a:t>Kab.Pasaman</a:t>
            </a:r>
            <a:endParaRPr lang="en-US" sz="1900" dirty="0">
              <a:latin typeface="Arial Black" pitchFamily="34" charset="0"/>
            </a:endParaRPr>
          </a:p>
        </p:txBody>
      </p:sp>
      <p:graphicFrame>
        <p:nvGraphicFramePr>
          <p:cNvPr id="7" name="Table 6"/>
          <p:cNvGraphicFramePr>
            <a:graphicFrameLocks noGrp="1"/>
          </p:cNvGraphicFramePr>
          <p:nvPr/>
        </p:nvGraphicFramePr>
        <p:xfrm>
          <a:off x="142844" y="992039"/>
          <a:ext cx="8901954" cy="5699352"/>
        </p:xfrm>
        <a:graphic>
          <a:graphicData uri="http://schemas.openxmlformats.org/drawingml/2006/table">
            <a:tbl>
              <a:tblPr firstRow="1" firstCol="1" bandRow="1">
                <a:tableStyleId>{7DF18680-E054-41AD-8BC1-D1AEF772440D}</a:tableStyleId>
              </a:tblPr>
              <a:tblGrid>
                <a:gridCol w="1500198"/>
                <a:gridCol w="714380"/>
                <a:gridCol w="928694"/>
                <a:gridCol w="1357322"/>
                <a:gridCol w="928694"/>
                <a:gridCol w="3472666"/>
              </a:tblGrid>
              <a:tr h="516171">
                <a:tc>
                  <a:txBody>
                    <a:bodyPr/>
                    <a:lstStyle/>
                    <a:p>
                      <a:pPr marL="0" marR="0" algn="ctr">
                        <a:lnSpc>
                          <a:spcPct val="115000"/>
                        </a:lnSpc>
                        <a:spcBef>
                          <a:spcPts val="0"/>
                        </a:spcBef>
                        <a:spcAft>
                          <a:spcPts val="0"/>
                        </a:spcAft>
                      </a:pPr>
                      <a:r>
                        <a:rPr lang="en-US" sz="1400" b="1" dirty="0" err="1">
                          <a:solidFill>
                            <a:schemeClr val="bg1"/>
                          </a:solidFill>
                          <a:effectLst/>
                          <a:latin typeface="Arial Narrow" pitchFamily="34" charset="0"/>
                        </a:rPr>
                        <a:t>Kegiatan</a:t>
                      </a:r>
                      <a:endParaRPr lang="en-US" sz="1400" b="1" dirty="0">
                        <a:solidFill>
                          <a:schemeClr val="bg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nchor="ctr">
                    <a:lnL w="28575" cap="flat" cmpd="sng" algn="ctr">
                      <a:solidFill>
                        <a:schemeClr val="accent5">
                          <a:lumMod val="50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accent5">
                          <a:lumMod val="50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marR="0" algn="ctr">
                        <a:lnSpc>
                          <a:spcPct val="115000"/>
                        </a:lnSpc>
                        <a:spcBef>
                          <a:spcPts val="0"/>
                        </a:spcBef>
                        <a:spcAft>
                          <a:spcPts val="0"/>
                        </a:spcAft>
                      </a:pPr>
                      <a:r>
                        <a:rPr lang="en-US" sz="1400" b="1" dirty="0" err="1">
                          <a:solidFill>
                            <a:schemeClr val="bg1"/>
                          </a:solidFill>
                          <a:effectLst/>
                          <a:latin typeface="Arial Narrow" pitchFamily="34" charset="0"/>
                        </a:rPr>
                        <a:t>Informasi</a:t>
                      </a:r>
                      <a:r>
                        <a:rPr lang="en-US" sz="1400" b="1" dirty="0">
                          <a:solidFill>
                            <a:schemeClr val="bg1"/>
                          </a:solidFill>
                          <a:effectLst/>
                          <a:latin typeface="Arial Narrow" pitchFamily="34" charset="0"/>
                        </a:rPr>
                        <a:t> </a:t>
                      </a:r>
                      <a:r>
                        <a:rPr lang="en-US" sz="1400" b="1" dirty="0" err="1">
                          <a:solidFill>
                            <a:schemeClr val="bg1"/>
                          </a:solidFill>
                          <a:effectLst/>
                          <a:latin typeface="Arial Narrow" pitchFamily="34" charset="0"/>
                        </a:rPr>
                        <a:t>terkait</a:t>
                      </a:r>
                      <a:endParaRPr lang="en-US" sz="1400" b="1" dirty="0">
                        <a:solidFill>
                          <a:schemeClr val="bg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nchor="ctr">
                    <a:lnL w="19050" cap="flat" cmpd="sng" algn="ctr">
                      <a:solidFill>
                        <a:schemeClr val="bg1"/>
                      </a:solidFill>
                      <a:prstDash val="solid"/>
                      <a:round/>
                      <a:headEnd type="none" w="med" len="med"/>
                      <a:tailEnd type="none" w="med" len="med"/>
                    </a:lnL>
                    <a:lnT w="28575" cap="flat" cmpd="sng" algn="ctr">
                      <a:solidFill>
                        <a:schemeClr val="accent5">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accent1">
                        <a:lumMod val="75000"/>
                      </a:schemeClr>
                    </a:solidFill>
                  </a:tcPr>
                </a:tc>
                <a:tc>
                  <a:txBody>
                    <a:bodyPr/>
                    <a:lstStyle/>
                    <a:p>
                      <a:pPr marL="0" marR="0" algn="ctr">
                        <a:lnSpc>
                          <a:spcPct val="115000"/>
                        </a:lnSpc>
                        <a:spcBef>
                          <a:spcPts val="0"/>
                        </a:spcBef>
                        <a:spcAft>
                          <a:spcPts val="0"/>
                        </a:spcAft>
                      </a:pPr>
                      <a:r>
                        <a:rPr lang="en-US" sz="1400" b="1" dirty="0" err="1">
                          <a:solidFill>
                            <a:schemeClr val="bg1"/>
                          </a:solidFill>
                          <a:effectLst/>
                          <a:latin typeface="Arial Narrow" pitchFamily="34" charset="0"/>
                        </a:rPr>
                        <a:t>Lokasi</a:t>
                      </a:r>
                      <a:endParaRPr lang="en-US" sz="1400" b="1" dirty="0">
                        <a:solidFill>
                          <a:schemeClr val="bg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nchor="ctr">
                    <a:lnT w="28575" cap="flat" cmpd="sng" algn="ctr">
                      <a:solidFill>
                        <a:schemeClr val="accent5">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accent1">
                        <a:lumMod val="75000"/>
                      </a:schemeClr>
                    </a:solidFill>
                  </a:tcPr>
                </a:tc>
                <a:tc>
                  <a:txBody>
                    <a:bodyPr/>
                    <a:lstStyle/>
                    <a:p>
                      <a:pPr marL="0" marR="0" algn="ctr">
                        <a:lnSpc>
                          <a:spcPct val="115000"/>
                        </a:lnSpc>
                        <a:spcBef>
                          <a:spcPts val="0"/>
                        </a:spcBef>
                        <a:spcAft>
                          <a:spcPts val="0"/>
                        </a:spcAft>
                      </a:pPr>
                      <a:r>
                        <a:rPr lang="en-US" sz="1400" b="1" dirty="0" err="1">
                          <a:solidFill>
                            <a:schemeClr val="bg1"/>
                          </a:solidFill>
                          <a:effectLst/>
                          <a:latin typeface="Arial Narrow" pitchFamily="34" charset="0"/>
                        </a:rPr>
                        <a:t>Sumber</a:t>
                      </a:r>
                      <a:r>
                        <a:rPr lang="en-US" sz="1400" b="1" dirty="0">
                          <a:solidFill>
                            <a:schemeClr val="bg1"/>
                          </a:solidFill>
                          <a:effectLst/>
                          <a:latin typeface="Arial Narrow" pitchFamily="34" charset="0"/>
                        </a:rPr>
                        <a:t> </a:t>
                      </a:r>
                      <a:r>
                        <a:rPr lang="en-US" sz="1400" b="1" dirty="0" err="1">
                          <a:solidFill>
                            <a:schemeClr val="bg1"/>
                          </a:solidFill>
                          <a:effectLst/>
                          <a:latin typeface="Arial Narrow" pitchFamily="34" charset="0"/>
                        </a:rPr>
                        <a:t>dana</a:t>
                      </a:r>
                      <a:endParaRPr lang="en-US" sz="1400" b="1" dirty="0">
                        <a:solidFill>
                          <a:schemeClr val="bg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nchor="ctr">
                    <a:lnT w="28575" cap="flat" cmpd="sng" algn="ctr">
                      <a:solidFill>
                        <a:schemeClr val="accent5">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accent1">
                        <a:lumMod val="75000"/>
                      </a:schemeClr>
                    </a:solidFill>
                  </a:tcPr>
                </a:tc>
                <a:tc>
                  <a:txBody>
                    <a:bodyPr/>
                    <a:lstStyle/>
                    <a:p>
                      <a:pPr marL="0" marR="0" algn="ctr">
                        <a:lnSpc>
                          <a:spcPct val="115000"/>
                        </a:lnSpc>
                        <a:spcBef>
                          <a:spcPts val="0"/>
                        </a:spcBef>
                        <a:spcAft>
                          <a:spcPts val="0"/>
                        </a:spcAft>
                      </a:pPr>
                      <a:r>
                        <a:rPr lang="en-US" sz="1400" b="1" dirty="0" err="1">
                          <a:solidFill>
                            <a:schemeClr val="bg1"/>
                          </a:solidFill>
                          <a:effectLst/>
                          <a:latin typeface="Arial Narrow" pitchFamily="34" charset="0"/>
                        </a:rPr>
                        <a:t>Jadwal</a:t>
                      </a:r>
                      <a:r>
                        <a:rPr lang="en-US" sz="1400" b="1" dirty="0">
                          <a:solidFill>
                            <a:schemeClr val="bg1"/>
                          </a:solidFill>
                          <a:effectLst/>
                          <a:latin typeface="Arial Narrow" pitchFamily="34" charset="0"/>
                        </a:rPr>
                        <a:t> </a:t>
                      </a:r>
                      <a:r>
                        <a:rPr lang="en-US" sz="1400" b="1" dirty="0" err="1">
                          <a:solidFill>
                            <a:schemeClr val="bg1"/>
                          </a:solidFill>
                          <a:effectLst/>
                          <a:latin typeface="Arial Narrow" pitchFamily="34" charset="0"/>
                        </a:rPr>
                        <a:t>Pelaksanaan</a:t>
                      </a:r>
                      <a:endParaRPr lang="en-US" sz="1400" b="1" dirty="0">
                        <a:solidFill>
                          <a:schemeClr val="bg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nchor="ctr">
                    <a:lnT w="28575" cap="flat" cmpd="sng" algn="ctr">
                      <a:solidFill>
                        <a:schemeClr val="accent5">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accent1">
                        <a:lumMod val="75000"/>
                      </a:schemeClr>
                    </a:solidFill>
                  </a:tcPr>
                </a:tc>
                <a:tc>
                  <a:txBody>
                    <a:bodyPr/>
                    <a:lstStyle/>
                    <a:p>
                      <a:pPr marL="0" marR="0" algn="ctr">
                        <a:lnSpc>
                          <a:spcPct val="115000"/>
                        </a:lnSpc>
                        <a:spcBef>
                          <a:spcPts val="0"/>
                        </a:spcBef>
                        <a:spcAft>
                          <a:spcPts val="0"/>
                        </a:spcAft>
                      </a:pPr>
                      <a:r>
                        <a:rPr lang="en-US" sz="1400" b="1" dirty="0" err="1">
                          <a:solidFill>
                            <a:schemeClr val="bg1"/>
                          </a:solidFill>
                          <a:effectLst/>
                          <a:latin typeface="Arial Narrow" pitchFamily="34" charset="0"/>
                        </a:rPr>
                        <a:t>Keterangan</a:t>
                      </a:r>
                      <a:endParaRPr lang="en-US" sz="1400" b="1" dirty="0">
                        <a:solidFill>
                          <a:schemeClr val="bg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nchor="ctr">
                    <a:lnR w="28575" cap="flat" cmpd="sng" algn="ctr">
                      <a:solidFill>
                        <a:schemeClr val="accent5">
                          <a:lumMod val="50000"/>
                        </a:schemeClr>
                      </a:solidFill>
                      <a:prstDash val="solid"/>
                      <a:round/>
                      <a:headEnd type="none" w="med" len="med"/>
                      <a:tailEnd type="none" w="med" len="med"/>
                    </a:lnR>
                    <a:lnT w="28575" cap="flat" cmpd="sng" algn="ctr">
                      <a:solidFill>
                        <a:schemeClr val="accent5">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accent1">
                        <a:lumMod val="75000"/>
                      </a:schemeClr>
                    </a:solidFill>
                  </a:tcPr>
                </a:tc>
              </a:tr>
              <a:tr h="848193">
                <a:tc>
                  <a:txBody>
                    <a:bodyPr/>
                    <a:lstStyle/>
                    <a:p>
                      <a:pPr marL="180975" marR="0" lvl="0" indent="-180975">
                        <a:lnSpc>
                          <a:spcPct val="90000"/>
                        </a:lnSpc>
                        <a:spcBef>
                          <a:spcPts val="600"/>
                        </a:spcBef>
                        <a:spcAft>
                          <a:spcPts val="0"/>
                        </a:spcAft>
                        <a:buFont typeface="+mj-lt"/>
                        <a:buNone/>
                      </a:pPr>
                      <a:r>
                        <a:rPr lang="en-US" sz="1400" b="1" dirty="0" smtClean="0">
                          <a:solidFill>
                            <a:schemeClr val="bg1"/>
                          </a:solidFill>
                          <a:effectLst/>
                          <a:latin typeface="Arial Narrow" pitchFamily="34" charset="0"/>
                        </a:rPr>
                        <a:t>1. 	</a:t>
                      </a:r>
                      <a:r>
                        <a:rPr lang="en-US" sz="1400" b="1" dirty="0" err="1" smtClean="0">
                          <a:solidFill>
                            <a:schemeClr val="bg1"/>
                          </a:solidFill>
                          <a:effectLst/>
                          <a:latin typeface="Arial Narrow" pitchFamily="34" charset="0"/>
                        </a:rPr>
                        <a:t>Pertemuan</a:t>
                      </a:r>
                      <a:r>
                        <a:rPr lang="en-US" sz="1400" b="1" dirty="0" smtClean="0">
                          <a:solidFill>
                            <a:schemeClr val="bg1"/>
                          </a:solidFill>
                          <a:effectLst/>
                          <a:latin typeface="Arial Narrow" pitchFamily="34" charset="0"/>
                        </a:rPr>
                        <a:t> </a:t>
                      </a:r>
                      <a:r>
                        <a:rPr lang="en-US" sz="1400" b="1" dirty="0" err="1">
                          <a:solidFill>
                            <a:schemeClr val="bg1"/>
                          </a:solidFill>
                          <a:effectLst/>
                          <a:latin typeface="Arial Narrow" pitchFamily="34" charset="0"/>
                        </a:rPr>
                        <a:t>Koordinasi</a:t>
                      </a:r>
                      <a:r>
                        <a:rPr lang="en-US" sz="1400" b="1" dirty="0">
                          <a:solidFill>
                            <a:schemeClr val="bg1"/>
                          </a:solidFill>
                          <a:effectLst/>
                          <a:latin typeface="Arial Narrow" pitchFamily="34" charset="0"/>
                        </a:rPr>
                        <a:t> </a:t>
                      </a:r>
                      <a:r>
                        <a:rPr lang="en-US" sz="1400" b="1" dirty="0" err="1">
                          <a:solidFill>
                            <a:schemeClr val="bg1"/>
                          </a:solidFill>
                          <a:effectLst/>
                          <a:latin typeface="Arial Narrow" pitchFamily="34" charset="0"/>
                        </a:rPr>
                        <a:t>dan</a:t>
                      </a:r>
                      <a:r>
                        <a:rPr lang="en-US" sz="1400" b="1" dirty="0">
                          <a:solidFill>
                            <a:schemeClr val="bg1"/>
                          </a:solidFill>
                          <a:effectLst/>
                          <a:latin typeface="Arial Narrow" pitchFamily="34" charset="0"/>
                        </a:rPr>
                        <a:t> </a:t>
                      </a:r>
                      <a:r>
                        <a:rPr lang="en-US" sz="1400" b="1" dirty="0" err="1">
                          <a:solidFill>
                            <a:schemeClr val="bg1"/>
                          </a:solidFill>
                          <a:effectLst/>
                          <a:latin typeface="Arial Narrow" pitchFamily="34" charset="0"/>
                        </a:rPr>
                        <a:t>Konsolidasi</a:t>
                      </a:r>
                      <a:endParaRPr lang="en-US" sz="1400" b="1" dirty="0">
                        <a:solidFill>
                          <a:schemeClr val="bg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28575" cap="flat" cmpd="sng" algn="ctr">
                      <a:solidFill>
                        <a:schemeClr val="accent5">
                          <a:lumMod val="50000"/>
                        </a:schemeClr>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accent1">
                        <a:lumMod val="75000"/>
                      </a:schemeClr>
                    </a:solidFill>
                  </a:tcPr>
                </a:tc>
                <a:tc>
                  <a:txBody>
                    <a:bodyPr/>
                    <a:lstStyle/>
                    <a:p>
                      <a:pPr marL="0" marR="0">
                        <a:lnSpc>
                          <a:spcPct val="90000"/>
                        </a:lnSpc>
                        <a:spcBef>
                          <a:spcPts val="0"/>
                        </a:spcBef>
                        <a:spcAft>
                          <a:spcPts val="0"/>
                        </a:spcAft>
                      </a:pPr>
                      <a:r>
                        <a:rPr lang="en-US" sz="1400" b="1" dirty="0">
                          <a:solidFill>
                            <a:schemeClr val="tx1"/>
                          </a:solidFill>
                          <a:effectLst/>
                          <a:latin typeface="Arial Narrow" pitchFamily="34" charset="0"/>
                        </a:rPr>
                        <a:t>1 </a:t>
                      </a:r>
                      <a:r>
                        <a:rPr lang="en-US" sz="1400" b="1" dirty="0" err="1">
                          <a:solidFill>
                            <a:schemeClr val="tx1"/>
                          </a:solidFill>
                          <a:effectLst/>
                          <a:latin typeface="Arial Narrow" pitchFamily="34" charset="0"/>
                        </a:rPr>
                        <a:t>hari</a:t>
                      </a:r>
                      <a:r>
                        <a:rPr lang="en-US" sz="1400" b="1" dirty="0">
                          <a:solidFill>
                            <a:schemeClr val="tx1"/>
                          </a:solidFill>
                          <a:effectLst/>
                          <a:latin typeface="Arial Narrow" pitchFamily="34" charset="0"/>
                        </a:rPr>
                        <a:t>, 10 </a:t>
                      </a:r>
                      <a:r>
                        <a:rPr lang="en-US" sz="1400" b="1" dirty="0" err="1">
                          <a:solidFill>
                            <a:schemeClr val="tx1"/>
                          </a:solidFill>
                          <a:effectLst/>
                          <a:latin typeface="Arial Narrow" pitchFamily="34" charset="0"/>
                        </a:rPr>
                        <a:t>orang</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19050" cap="flat" cmpd="sng" algn="ctr">
                      <a:solidFill>
                        <a:srgbClr val="0070C0"/>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pPr marL="0" marR="0">
                        <a:lnSpc>
                          <a:spcPct val="90000"/>
                        </a:lnSpc>
                        <a:spcBef>
                          <a:spcPts val="0"/>
                        </a:spcBef>
                        <a:spcAft>
                          <a:spcPts val="0"/>
                        </a:spcAft>
                      </a:pPr>
                      <a:r>
                        <a:rPr lang="en-US" sz="1400" b="1" dirty="0">
                          <a:solidFill>
                            <a:schemeClr val="tx1"/>
                          </a:solidFill>
                          <a:effectLst/>
                          <a:latin typeface="Arial Narrow" pitchFamily="34" charset="0"/>
                        </a:rPr>
                        <a:t>Padang</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pPr marL="0" marR="0">
                        <a:lnSpc>
                          <a:spcPct val="90000"/>
                        </a:lnSpc>
                        <a:spcBef>
                          <a:spcPts val="0"/>
                        </a:spcBef>
                        <a:spcAft>
                          <a:spcPts val="0"/>
                        </a:spcAft>
                      </a:pPr>
                      <a:r>
                        <a:rPr lang="en-US" sz="1400" b="1" dirty="0">
                          <a:solidFill>
                            <a:schemeClr val="tx1"/>
                          </a:solidFill>
                          <a:effectLst/>
                          <a:latin typeface="Arial Narrow" pitchFamily="34" charset="0"/>
                        </a:rPr>
                        <a:t>APBD </a:t>
                      </a:r>
                      <a:r>
                        <a:rPr lang="en-US" sz="1400" b="1" dirty="0" err="1" smtClean="0">
                          <a:solidFill>
                            <a:schemeClr val="tx1"/>
                          </a:solidFill>
                          <a:effectLst/>
                          <a:latin typeface="Arial Narrow" pitchFamily="34" charset="0"/>
                        </a:rPr>
                        <a:t>Provinsi</a:t>
                      </a:r>
                      <a:r>
                        <a:rPr lang="en-US" sz="1400" b="1" dirty="0" smtClean="0">
                          <a:solidFill>
                            <a:schemeClr val="tx1"/>
                          </a:solidFill>
                          <a:effectLst/>
                          <a:latin typeface="Arial Narrow" pitchFamily="34" charset="0"/>
                        </a:rPr>
                        <a:t> Sumatera</a:t>
                      </a:r>
                      <a:r>
                        <a:rPr lang="en-US" sz="1400" b="1" baseline="0" dirty="0" smtClean="0">
                          <a:solidFill>
                            <a:schemeClr val="tx1"/>
                          </a:solidFill>
                          <a:effectLst/>
                          <a:latin typeface="Arial Narrow" pitchFamily="34" charset="0"/>
                        </a:rPr>
                        <a:t> Barat</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pPr marL="0" marR="0">
                        <a:lnSpc>
                          <a:spcPct val="90000"/>
                        </a:lnSpc>
                        <a:spcBef>
                          <a:spcPts val="0"/>
                        </a:spcBef>
                        <a:spcAft>
                          <a:spcPts val="0"/>
                        </a:spcAft>
                      </a:pPr>
                      <a:r>
                        <a:rPr lang="en-US" sz="1400" b="1" dirty="0">
                          <a:solidFill>
                            <a:schemeClr val="tx1"/>
                          </a:solidFill>
                          <a:effectLst/>
                          <a:latin typeface="Arial Narrow" pitchFamily="34" charset="0"/>
                        </a:rPr>
                        <a:t>19 Feb</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pPr marL="180975" marR="0" lvl="0" indent="-180975">
                        <a:lnSpc>
                          <a:spcPct val="90000"/>
                        </a:lnSpc>
                        <a:spcBef>
                          <a:spcPts val="0"/>
                        </a:spcBef>
                        <a:spcAft>
                          <a:spcPts val="0"/>
                        </a:spcAft>
                        <a:buFont typeface="Symbol" panose="05050102010706020507" pitchFamily="18" charset="2"/>
                        <a:buChar char=""/>
                      </a:pPr>
                      <a:r>
                        <a:rPr lang="en-US" sz="1400" b="1" dirty="0" err="1">
                          <a:solidFill>
                            <a:schemeClr val="tx1"/>
                          </a:solidFill>
                          <a:effectLst/>
                          <a:latin typeface="Arial Narrow" pitchFamily="34" charset="0"/>
                        </a:rPr>
                        <a:t>Menyepakati</a:t>
                      </a:r>
                      <a:r>
                        <a:rPr lang="en-US" sz="1400" b="1" dirty="0">
                          <a:solidFill>
                            <a:schemeClr val="tx1"/>
                          </a:solidFill>
                          <a:effectLst/>
                          <a:latin typeface="Arial Narrow" pitchFamily="34" charset="0"/>
                        </a:rPr>
                        <a:t> agenda</a:t>
                      </a:r>
                    </a:p>
                    <a:p>
                      <a:pPr marL="180975" marR="0" lvl="0" indent="-180975">
                        <a:lnSpc>
                          <a:spcPct val="90000"/>
                        </a:lnSpc>
                        <a:spcBef>
                          <a:spcPts val="0"/>
                        </a:spcBef>
                        <a:spcAft>
                          <a:spcPts val="0"/>
                        </a:spcAft>
                        <a:buFont typeface="Symbol" panose="05050102010706020507" pitchFamily="18" charset="2"/>
                        <a:buChar char=""/>
                      </a:pPr>
                      <a:r>
                        <a:rPr lang="en-US" sz="1400" b="1" dirty="0" err="1">
                          <a:solidFill>
                            <a:schemeClr val="tx1"/>
                          </a:solidFill>
                          <a:effectLst/>
                          <a:latin typeface="Arial Narrow" pitchFamily="34" charset="0"/>
                        </a:rPr>
                        <a:t>Konfirmasi</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pendanaan</a:t>
                      </a:r>
                      <a:endParaRPr lang="en-US" sz="1400" b="1" dirty="0">
                        <a:solidFill>
                          <a:schemeClr val="tx1"/>
                        </a:solidFill>
                        <a:effectLst/>
                        <a:latin typeface="Arial Narrow" pitchFamily="34" charset="0"/>
                      </a:endParaRPr>
                    </a:p>
                    <a:p>
                      <a:pPr marL="180975" marR="0" lvl="0" indent="-180975">
                        <a:lnSpc>
                          <a:spcPct val="90000"/>
                        </a:lnSpc>
                        <a:spcBef>
                          <a:spcPts val="0"/>
                        </a:spcBef>
                        <a:spcAft>
                          <a:spcPts val="0"/>
                        </a:spcAft>
                        <a:buFont typeface="Symbol" panose="05050102010706020507" pitchFamily="18" charset="2"/>
                        <a:buChar char=""/>
                      </a:pPr>
                      <a:r>
                        <a:rPr lang="en-US" sz="1400" b="1" dirty="0" err="1">
                          <a:solidFill>
                            <a:schemeClr val="tx1"/>
                          </a:solidFill>
                          <a:effectLst/>
                          <a:latin typeface="Arial Narrow" pitchFamily="34" charset="0"/>
                        </a:rPr>
                        <a:t>Identifikasi</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calon</a:t>
                      </a:r>
                      <a:r>
                        <a:rPr lang="en-US" sz="1400" b="1" dirty="0">
                          <a:solidFill>
                            <a:schemeClr val="tx1"/>
                          </a:solidFill>
                          <a:effectLst/>
                          <a:latin typeface="Arial Narrow" pitchFamily="34" charset="0"/>
                        </a:rPr>
                        <a:t> enumerator</a:t>
                      </a:r>
                    </a:p>
                    <a:p>
                      <a:pPr marL="180975" marR="0" lvl="0" indent="-180975">
                        <a:lnSpc>
                          <a:spcPct val="90000"/>
                        </a:lnSpc>
                        <a:spcBef>
                          <a:spcPts val="0"/>
                        </a:spcBef>
                        <a:spcAft>
                          <a:spcPts val="0"/>
                        </a:spcAft>
                        <a:buFont typeface="Symbol" panose="05050102010706020507" pitchFamily="18" charset="2"/>
                        <a:buChar char=""/>
                      </a:pPr>
                      <a:r>
                        <a:rPr lang="en-US" sz="1400" b="1" dirty="0" err="1">
                          <a:solidFill>
                            <a:schemeClr val="tx1"/>
                          </a:solidFill>
                          <a:effectLst/>
                          <a:latin typeface="Arial Narrow" pitchFamily="34" charset="0"/>
                        </a:rPr>
                        <a:t>Masukan</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thd</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kuesioner</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jenis</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intervensi</a:t>
                      </a:r>
                      <a:r>
                        <a:rPr lang="en-US" sz="1400" b="1" dirty="0">
                          <a:solidFill>
                            <a:schemeClr val="tx1"/>
                          </a:solidFill>
                          <a:effectLst/>
                          <a:latin typeface="Arial Narrow" pitchFamily="34" charset="0"/>
                        </a:rPr>
                        <a:t> yang </a:t>
                      </a:r>
                      <a:r>
                        <a:rPr lang="en-US" sz="1400" b="1" dirty="0" err="1">
                          <a:solidFill>
                            <a:schemeClr val="tx1"/>
                          </a:solidFill>
                          <a:effectLst/>
                          <a:latin typeface="Arial Narrow" pitchFamily="34" charset="0"/>
                        </a:rPr>
                        <a:t>pernah</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didapat</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tingkat</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kesejahteraan</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dll</a:t>
                      </a:r>
                      <a:r>
                        <a:rPr lang="en-US" sz="1400" b="1" dirty="0">
                          <a:solidFill>
                            <a:schemeClr val="tx1"/>
                          </a:solidFill>
                          <a:effectLst/>
                          <a:latin typeface="Arial Narrow" pitchFamily="34" charset="0"/>
                        </a:rPr>
                        <a:t>.</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6350"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5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solidFill>
                      <a:schemeClr val="bg1"/>
                    </a:solidFill>
                  </a:tcPr>
                </a:tc>
              </a:tr>
              <a:tr h="1031081">
                <a:tc>
                  <a:txBody>
                    <a:bodyPr/>
                    <a:lstStyle/>
                    <a:p>
                      <a:pPr marL="180975" marR="0" lvl="0" indent="-180975">
                        <a:lnSpc>
                          <a:spcPct val="90000"/>
                        </a:lnSpc>
                        <a:spcBef>
                          <a:spcPts val="0"/>
                        </a:spcBef>
                        <a:spcAft>
                          <a:spcPts val="0"/>
                        </a:spcAft>
                        <a:buFont typeface="+mj-lt"/>
                        <a:buNone/>
                      </a:pPr>
                      <a:r>
                        <a:rPr lang="en-US" sz="1400" b="1" dirty="0" smtClean="0">
                          <a:solidFill>
                            <a:schemeClr val="bg1"/>
                          </a:solidFill>
                          <a:effectLst/>
                          <a:latin typeface="Arial Narrow" pitchFamily="34" charset="0"/>
                        </a:rPr>
                        <a:t>2. 	</a:t>
                      </a:r>
                      <a:r>
                        <a:rPr lang="en-US" sz="1400" b="1" dirty="0" err="1" smtClean="0">
                          <a:solidFill>
                            <a:schemeClr val="bg1"/>
                          </a:solidFill>
                          <a:effectLst/>
                          <a:latin typeface="Arial Narrow" pitchFamily="34" charset="0"/>
                        </a:rPr>
                        <a:t>ToT</a:t>
                      </a:r>
                      <a:r>
                        <a:rPr lang="en-US" sz="1400" b="1" dirty="0" smtClean="0">
                          <a:solidFill>
                            <a:schemeClr val="bg1"/>
                          </a:solidFill>
                          <a:effectLst/>
                          <a:latin typeface="Arial Narrow" pitchFamily="34" charset="0"/>
                        </a:rPr>
                        <a:t> </a:t>
                      </a:r>
                      <a:r>
                        <a:rPr lang="en-US" sz="1400" b="1" dirty="0" err="1">
                          <a:solidFill>
                            <a:schemeClr val="bg1"/>
                          </a:solidFill>
                          <a:effectLst/>
                          <a:latin typeface="Arial Narrow" pitchFamily="34" charset="0"/>
                        </a:rPr>
                        <a:t>Pengelolaan</a:t>
                      </a:r>
                      <a:r>
                        <a:rPr lang="en-US" sz="1400" b="1" dirty="0">
                          <a:solidFill>
                            <a:schemeClr val="bg1"/>
                          </a:solidFill>
                          <a:effectLst/>
                          <a:latin typeface="Arial Narrow" pitchFamily="34" charset="0"/>
                        </a:rPr>
                        <a:t> Data AMPL</a:t>
                      </a:r>
                      <a:endParaRPr lang="en-US" sz="1400" b="1" dirty="0">
                        <a:solidFill>
                          <a:schemeClr val="bg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28575" cap="flat" cmpd="sng" algn="ctr">
                      <a:solidFill>
                        <a:schemeClr val="accent5">
                          <a:lumMod val="50000"/>
                        </a:schemeClr>
                      </a:solidFill>
                      <a:prstDash val="solid"/>
                      <a:round/>
                      <a:headEnd type="none" w="med" len="med"/>
                      <a:tailEnd type="none" w="med" len="med"/>
                    </a:lnL>
                    <a:lnR w="19050" cap="flat" cmpd="sng" algn="ctr">
                      <a:solidFill>
                        <a:srgbClr val="0070C0"/>
                      </a:solidFill>
                      <a:prstDash val="solid"/>
                      <a:round/>
                      <a:headEnd type="none" w="med" len="med"/>
                      <a:tailEnd type="none" w="med" len="med"/>
                    </a:lnR>
                    <a:solidFill>
                      <a:schemeClr val="accent1">
                        <a:lumMod val="75000"/>
                      </a:schemeClr>
                    </a:solidFill>
                  </a:tcPr>
                </a:tc>
                <a:tc>
                  <a:txBody>
                    <a:bodyPr/>
                    <a:lstStyle/>
                    <a:p>
                      <a:pPr marL="0" marR="0">
                        <a:lnSpc>
                          <a:spcPct val="90000"/>
                        </a:lnSpc>
                        <a:spcBef>
                          <a:spcPts val="0"/>
                        </a:spcBef>
                        <a:spcAft>
                          <a:spcPts val="0"/>
                        </a:spcAft>
                      </a:pPr>
                      <a:r>
                        <a:rPr lang="en-US" sz="1400" b="1" dirty="0">
                          <a:solidFill>
                            <a:schemeClr val="tx1"/>
                          </a:solidFill>
                          <a:effectLst/>
                          <a:latin typeface="Arial Narrow" pitchFamily="34" charset="0"/>
                        </a:rPr>
                        <a:t>3 </a:t>
                      </a:r>
                      <a:r>
                        <a:rPr lang="en-US" sz="1400" b="1" dirty="0" err="1">
                          <a:solidFill>
                            <a:schemeClr val="tx1"/>
                          </a:solidFill>
                          <a:effectLst/>
                          <a:latin typeface="Arial Narrow" pitchFamily="34" charset="0"/>
                        </a:rPr>
                        <a:t>hari</a:t>
                      </a:r>
                      <a:r>
                        <a:rPr lang="en-US" sz="1400" b="1" dirty="0">
                          <a:solidFill>
                            <a:schemeClr val="tx1"/>
                          </a:solidFill>
                          <a:effectLst/>
                          <a:latin typeface="Arial Narrow" pitchFamily="34" charset="0"/>
                        </a:rPr>
                        <a:t>, 30 </a:t>
                      </a:r>
                      <a:r>
                        <a:rPr lang="en-US" sz="1400" b="1" dirty="0" err="1">
                          <a:solidFill>
                            <a:schemeClr val="tx1"/>
                          </a:solidFill>
                          <a:effectLst/>
                          <a:latin typeface="Arial Narrow" pitchFamily="34" charset="0"/>
                        </a:rPr>
                        <a:t>orang</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19050" cap="flat" cmpd="sng" algn="ctr">
                      <a:solidFill>
                        <a:srgbClr val="0070C0"/>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tcPr>
                </a:tc>
                <a:tc>
                  <a:txBody>
                    <a:bodyPr/>
                    <a:lstStyle/>
                    <a:p>
                      <a:pPr marL="0" marR="0">
                        <a:lnSpc>
                          <a:spcPct val="90000"/>
                        </a:lnSpc>
                        <a:spcBef>
                          <a:spcPts val="0"/>
                        </a:spcBef>
                        <a:spcAft>
                          <a:spcPts val="0"/>
                        </a:spcAft>
                      </a:pPr>
                      <a:r>
                        <a:rPr lang="en-US" sz="1400" b="1" dirty="0" err="1">
                          <a:solidFill>
                            <a:schemeClr val="tx1"/>
                          </a:solidFill>
                          <a:effectLst/>
                          <a:latin typeface="Arial Narrow" pitchFamily="34" charset="0"/>
                        </a:rPr>
                        <a:t>Bukittinggi</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tcPr>
                </a:tc>
                <a:tc>
                  <a:txBody>
                    <a:bodyPr/>
                    <a:lstStyle/>
                    <a:p>
                      <a:pPr marL="0" marR="0">
                        <a:lnSpc>
                          <a:spcPct val="90000"/>
                        </a:lnSpc>
                        <a:spcBef>
                          <a:spcPts val="0"/>
                        </a:spcBef>
                        <a:spcAft>
                          <a:spcPts val="0"/>
                        </a:spcAft>
                      </a:pPr>
                      <a:r>
                        <a:rPr lang="en-US" sz="1400" b="1" dirty="0">
                          <a:solidFill>
                            <a:schemeClr val="tx1"/>
                          </a:solidFill>
                          <a:effectLst/>
                          <a:latin typeface="Arial Narrow" pitchFamily="34" charset="0"/>
                        </a:rPr>
                        <a:t>APBD </a:t>
                      </a:r>
                      <a:r>
                        <a:rPr lang="en-US" sz="1400" b="1" dirty="0" err="1" smtClean="0">
                          <a:solidFill>
                            <a:schemeClr val="tx1"/>
                          </a:solidFill>
                          <a:effectLst/>
                          <a:latin typeface="Arial Narrow" pitchFamily="34" charset="0"/>
                        </a:rPr>
                        <a:t>Provinsi</a:t>
                      </a:r>
                      <a:r>
                        <a:rPr lang="en-US" sz="1400" b="1" dirty="0" smtClean="0">
                          <a:solidFill>
                            <a:schemeClr val="tx1"/>
                          </a:solidFill>
                          <a:effectLst/>
                          <a:latin typeface="Arial Narrow" pitchFamily="34" charset="0"/>
                        </a:rPr>
                        <a:t> Sumatera Barat</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tcPr>
                </a:tc>
                <a:tc>
                  <a:txBody>
                    <a:bodyPr/>
                    <a:lstStyle/>
                    <a:p>
                      <a:pPr marL="0" marR="0">
                        <a:lnSpc>
                          <a:spcPct val="90000"/>
                        </a:lnSpc>
                        <a:spcBef>
                          <a:spcPts val="0"/>
                        </a:spcBef>
                        <a:spcAft>
                          <a:spcPts val="0"/>
                        </a:spcAft>
                      </a:pPr>
                      <a:r>
                        <a:rPr lang="en-US" sz="1400" b="1" dirty="0" err="1">
                          <a:solidFill>
                            <a:schemeClr val="tx1"/>
                          </a:solidFill>
                          <a:effectLst/>
                          <a:latin typeface="Arial Narrow" pitchFamily="34" charset="0"/>
                        </a:rPr>
                        <a:t>Maret</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minggu</a:t>
                      </a:r>
                      <a:r>
                        <a:rPr lang="en-US" sz="1400" b="1" dirty="0">
                          <a:solidFill>
                            <a:schemeClr val="tx1"/>
                          </a:solidFill>
                          <a:effectLst/>
                          <a:latin typeface="Arial Narrow" pitchFamily="34" charset="0"/>
                        </a:rPr>
                        <a:t> ke-1</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tcPr>
                </a:tc>
                <a:tc>
                  <a:txBody>
                    <a:bodyPr/>
                    <a:lstStyle/>
                    <a:p>
                      <a:pPr marL="180975" marR="0" lvl="0" indent="-180975">
                        <a:lnSpc>
                          <a:spcPct val="90000"/>
                        </a:lnSpc>
                        <a:spcBef>
                          <a:spcPts val="0"/>
                        </a:spcBef>
                        <a:spcAft>
                          <a:spcPts val="0"/>
                        </a:spcAft>
                        <a:buFont typeface="Symbol" panose="05050102010706020507" pitchFamily="18" charset="2"/>
                        <a:buChar char=""/>
                      </a:pPr>
                      <a:r>
                        <a:rPr lang="en-US" sz="1400" b="1" dirty="0" err="1">
                          <a:solidFill>
                            <a:schemeClr val="tx1"/>
                          </a:solidFill>
                          <a:effectLst/>
                          <a:latin typeface="Arial Narrow" pitchFamily="34" charset="0"/>
                        </a:rPr>
                        <a:t>Kebutuhan</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untuk</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praktek</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lapangan</a:t>
                      </a:r>
                      <a:r>
                        <a:rPr lang="en-US" sz="1400" b="1" dirty="0">
                          <a:solidFill>
                            <a:schemeClr val="tx1"/>
                          </a:solidFill>
                          <a:effectLst/>
                          <a:latin typeface="Arial Narrow" pitchFamily="34" charset="0"/>
                        </a:rPr>
                        <a:t>: 40 </a:t>
                      </a:r>
                      <a:r>
                        <a:rPr lang="en-US" sz="1400" b="1" dirty="0" err="1">
                          <a:solidFill>
                            <a:schemeClr val="tx1"/>
                          </a:solidFill>
                          <a:effectLst/>
                          <a:latin typeface="Arial Narrow" pitchFamily="34" charset="0"/>
                        </a:rPr>
                        <a:t>Rumah</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Tangga</a:t>
                      </a:r>
                      <a:endParaRPr lang="en-US" sz="1400" b="1" dirty="0">
                        <a:solidFill>
                          <a:schemeClr val="tx1"/>
                        </a:solidFill>
                        <a:effectLst/>
                        <a:latin typeface="Arial Narrow" pitchFamily="34" charset="0"/>
                      </a:endParaRPr>
                    </a:p>
                    <a:p>
                      <a:pPr marL="180975" marR="0" lvl="0" indent="-180975">
                        <a:lnSpc>
                          <a:spcPct val="90000"/>
                        </a:lnSpc>
                        <a:spcBef>
                          <a:spcPts val="0"/>
                        </a:spcBef>
                        <a:spcAft>
                          <a:spcPts val="0"/>
                        </a:spcAft>
                        <a:buFont typeface="Symbol" panose="05050102010706020507" pitchFamily="18" charset="2"/>
                        <a:buChar char=""/>
                      </a:pPr>
                      <a:r>
                        <a:rPr lang="en-US" sz="1400" b="1" dirty="0">
                          <a:solidFill>
                            <a:schemeClr val="tx1"/>
                          </a:solidFill>
                          <a:effectLst/>
                          <a:latin typeface="Arial Narrow" pitchFamily="34" charset="0"/>
                        </a:rPr>
                        <a:t>Prov. </a:t>
                      </a:r>
                      <a:r>
                        <a:rPr lang="en-US" sz="1400" b="1" dirty="0" err="1">
                          <a:solidFill>
                            <a:schemeClr val="tx1"/>
                          </a:solidFill>
                          <a:effectLst/>
                          <a:latin typeface="Arial Narrow" pitchFamily="34" charset="0"/>
                        </a:rPr>
                        <a:t>Sumbar</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akan</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berkomunikasi</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tim</a:t>
                      </a:r>
                      <a:r>
                        <a:rPr lang="en-US" sz="1400" b="1" dirty="0">
                          <a:solidFill>
                            <a:schemeClr val="tx1"/>
                          </a:solidFill>
                          <a:effectLst/>
                          <a:latin typeface="Arial Narrow" pitchFamily="34" charset="0"/>
                        </a:rPr>
                        <a:t> WASPOLA </a:t>
                      </a:r>
                      <a:r>
                        <a:rPr lang="en-US" sz="1400" b="1" dirty="0" err="1">
                          <a:solidFill>
                            <a:schemeClr val="tx1"/>
                          </a:solidFill>
                          <a:effectLst/>
                          <a:latin typeface="Arial Narrow" pitchFamily="34" charset="0"/>
                        </a:rPr>
                        <a:t>akan</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berkunjung</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di</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tanggal</a:t>
                      </a:r>
                      <a:r>
                        <a:rPr lang="en-US" sz="1400" b="1" dirty="0">
                          <a:solidFill>
                            <a:schemeClr val="tx1"/>
                          </a:solidFill>
                          <a:effectLst/>
                          <a:latin typeface="Arial Narrow" pitchFamily="34" charset="0"/>
                        </a:rPr>
                        <a:t> 19 Feb</a:t>
                      </a:r>
                    </a:p>
                    <a:p>
                      <a:pPr marL="180975" marR="0" lvl="0" indent="-180975">
                        <a:lnSpc>
                          <a:spcPct val="90000"/>
                        </a:lnSpc>
                        <a:spcBef>
                          <a:spcPts val="0"/>
                        </a:spcBef>
                        <a:spcAft>
                          <a:spcPts val="0"/>
                        </a:spcAft>
                        <a:buFont typeface="Symbol" panose="05050102010706020507" pitchFamily="18" charset="2"/>
                        <a:buChar char=""/>
                      </a:pPr>
                      <a:r>
                        <a:rPr lang="en-US" sz="1400" b="1" dirty="0" err="1">
                          <a:solidFill>
                            <a:schemeClr val="tx1"/>
                          </a:solidFill>
                          <a:effectLst/>
                          <a:latin typeface="Arial Narrow" pitchFamily="34" charset="0"/>
                        </a:rPr>
                        <a:t>Sediakan</a:t>
                      </a:r>
                      <a:r>
                        <a:rPr lang="en-US" sz="1400" b="1" dirty="0">
                          <a:solidFill>
                            <a:schemeClr val="tx1"/>
                          </a:solidFill>
                          <a:effectLst/>
                          <a:latin typeface="Arial Narrow" pitchFamily="34" charset="0"/>
                        </a:rPr>
                        <a:t> gift </a:t>
                      </a:r>
                      <a:r>
                        <a:rPr lang="en-US" sz="1400" b="1" dirty="0" err="1">
                          <a:solidFill>
                            <a:schemeClr val="tx1"/>
                          </a:solidFill>
                          <a:effectLst/>
                          <a:latin typeface="Arial Narrow" pitchFamily="34" charset="0"/>
                        </a:rPr>
                        <a:t>untuk</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responden</a:t>
                      </a:r>
                      <a:r>
                        <a:rPr lang="en-US" sz="1400" b="1" dirty="0">
                          <a:solidFill>
                            <a:schemeClr val="tx1"/>
                          </a:solidFill>
                          <a:effectLst/>
                          <a:latin typeface="Arial Narrow" pitchFamily="34" charset="0"/>
                        </a:rPr>
                        <a:t>: pin, </a:t>
                      </a:r>
                      <a:r>
                        <a:rPr lang="en-US" sz="1400" b="1" dirty="0" err="1">
                          <a:solidFill>
                            <a:schemeClr val="tx1"/>
                          </a:solidFill>
                          <a:effectLst/>
                          <a:latin typeface="Arial Narrow" pitchFamily="34" charset="0"/>
                        </a:rPr>
                        <a:t>stiker</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dll</a:t>
                      </a:r>
                      <a:r>
                        <a:rPr lang="en-US" sz="1400" b="1" dirty="0">
                          <a:solidFill>
                            <a:schemeClr val="tx1"/>
                          </a:solidFill>
                          <a:effectLst/>
                          <a:latin typeface="Arial Narrow" pitchFamily="34" charset="0"/>
                        </a:rPr>
                        <a:t>.</a:t>
                      </a:r>
                    </a:p>
                    <a:p>
                      <a:pPr marL="180975" marR="0" lvl="0" indent="-180975">
                        <a:lnSpc>
                          <a:spcPct val="90000"/>
                        </a:lnSpc>
                        <a:spcBef>
                          <a:spcPts val="0"/>
                        </a:spcBef>
                        <a:spcAft>
                          <a:spcPts val="0"/>
                        </a:spcAft>
                        <a:buFont typeface="Symbol" panose="05050102010706020507" pitchFamily="18" charset="2"/>
                        <a:buChar char=""/>
                      </a:pPr>
                      <a:r>
                        <a:rPr lang="en-US" sz="1400" b="1" dirty="0" err="1">
                          <a:solidFill>
                            <a:schemeClr val="tx1"/>
                          </a:solidFill>
                          <a:effectLst/>
                          <a:latin typeface="Arial Narrow" pitchFamily="34" charset="0"/>
                        </a:rPr>
                        <a:t>Sijunjung</a:t>
                      </a:r>
                      <a:r>
                        <a:rPr lang="en-US" sz="1400" b="1" dirty="0">
                          <a:solidFill>
                            <a:schemeClr val="tx1"/>
                          </a:solidFill>
                          <a:effectLst/>
                          <a:latin typeface="Arial Narrow" pitchFamily="34" charset="0"/>
                        </a:rPr>
                        <a:t> &amp; </a:t>
                      </a:r>
                      <a:r>
                        <a:rPr lang="en-US" sz="1400" b="1" dirty="0" err="1">
                          <a:solidFill>
                            <a:schemeClr val="tx1"/>
                          </a:solidFill>
                          <a:effectLst/>
                          <a:latin typeface="Arial Narrow" pitchFamily="34" charset="0"/>
                        </a:rPr>
                        <a:t>Pasaman</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sudah</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menetapkan</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kecamatan</a:t>
                      </a:r>
                      <a:r>
                        <a:rPr lang="en-US" sz="1400" b="1" dirty="0">
                          <a:solidFill>
                            <a:schemeClr val="tx1"/>
                          </a:solidFill>
                          <a:effectLst/>
                          <a:latin typeface="Arial Narrow" pitchFamily="34" charset="0"/>
                        </a:rPr>
                        <a:t> pilot </a:t>
                      </a:r>
                      <a:r>
                        <a:rPr lang="en-US" sz="1400" b="1" dirty="0" err="1">
                          <a:solidFill>
                            <a:schemeClr val="tx1"/>
                          </a:solidFill>
                          <a:effectLst/>
                          <a:latin typeface="Arial Narrow" pitchFamily="34" charset="0"/>
                        </a:rPr>
                        <a:t>lengkap</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dengan</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jumlah</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Rumah</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Tangganya</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dan</a:t>
                      </a:r>
                      <a:r>
                        <a:rPr lang="en-US" sz="1400" b="1" dirty="0">
                          <a:solidFill>
                            <a:schemeClr val="tx1"/>
                          </a:solidFill>
                          <a:effectLst/>
                          <a:latin typeface="Arial Narrow" pitchFamily="34" charset="0"/>
                        </a:rPr>
                        <a:t> Supervisor </a:t>
                      </a:r>
                      <a:r>
                        <a:rPr lang="en-US" sz="1400" b="1" dirty="0" err="1">
                          <a:solidFill>
                            <a:schemeClr val="tx1"/>
                          </a:solidFill>
                          <a:effectLst/>
                          <a:latin typeface="Arial Narrow" pitchFamily="34" charset="0"/>
                        </a:rPr>
                        <a:t>serta</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enumeratornya</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6350"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5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tcPr>
                </a:tc>
              </a:tr>
              <a:tr h="615607">
                <a:tc>
                  <a:txBody>
                    <a:bodyPr/>
                    <a:lstStyle/>
                    <a:p>
                      <a:pPr marL="180975" marR="0" lvl="0" indent="-180975">
                        <a:lnSpc>
                          <a:spcPct val="90000"/>
                        </a:lnSpc>
                        <a:spcBef>
                          <a:spcPts val="0"/>
                        </a:spcBef>
                        <a:spcAft>
                          <a:spcPts val="0"/>
                        </a:spcAft>
                        <a:buFont typeface="+mj-lt"/>
                        <a:buNone/>
                      </a:pPr>
                      <a:r>
                        <a:rPr lang="en-US" sz="1400" b="1" dirty="0" smtClean="0">
                          <a:solidFill>
                            <a:schemeClr val="bg1"/>
                          </a:solidFill>
                          <a:effectLst/>
                          <a:latin typeface="Arial Narrow" pitchFamily="34" charset="0"/>
                        </a:rPr>
                        <a:t>3. 	</a:t>
                      </a:r>
                      <a:r>
                        <a:rPr lang="en-US" sz="1400" b="1" dirty="0" err="1" smtClean="0">
                          <a:solidFill>
                            <a:schemeClr val="bg1"/>
                          </a:solidFill>
                          <a:effectLst/>
                          <a:latin typeface="Arial Narrow" pitchFamily="34" charset="0"/>
                        </a:rPr>
                        <a:t>Pelatihan</a:t>
                      </a:r>
                      <a:r>
                        <a:rPr lang="en-US" sz="1400" b="1" dirty="0" smtClean="0">
                          <a:solidFill>
                            <a:schemeClr val="bg1"/>
                          </a:solidFill>
                          <a:effectLst/>
                          <a:latin typeface="Arial Narrow" pitchFamily="34" charset="0"/>
                        </a:rPr>
                        <a:t> </a:t>
                      </a:r>
                      <a:r>
                        <a:rPr lang="en-US" sz="1400" b="1" dirty="0">
                          <a:solidFill>
                            <a:schemeClr val="bg1"/>
                          </a:solidFill>
                          <a:effectLst/>
                          <a:latin typeface="Arial Narrow" pitchFamily="34" charset="0"/>
                        </a:rPr>
                        <a:t>Supervisor </a:t>
                      </a:r>
                      <a:r>
                        <a:rPr lang="en-US" sz="1400" b="1" dirty="0" err="1">
                          <a:solidFill>
                            <a:schemeClr val="bg1"/>
                          </a:solidFill>
                          <a:effectLst/>
                          <a:latin typeface="Arial Narrow" pitchFamily="34" charset="0"/>
                        </a:rPr>
                        <a:t>dan</a:t>
                      </a:r>
                      <a:r>
                        <a:rPr lang="en-US" sz="1400" b="1" dirty="0">
                          <a:solidFill>
                            <a:schemeClr val="bg1"/>
                          </a:solidFill>
                          <a:effectLst/>
                          <a:latin typeface="Arial Narrow" pitchFamily="34" charset="0"/>
                        </a:rPr>
                        <a:t> Enumerator </a:t>
                      </a:r>
                      <a:endParaRPr lang="en-US" sz="1400" b="1" dirty="0">
                        <a:solidFill>
                          <a:schemeClr val="bg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28575" cap="flat" cmpd="sng" algn="ctr">
                      <a:solidFill>
                        <a:schemeClr val="accent5">
                          <a:lumMod val="50000"/>
                        </a:schemeClr>
                      </a:solidFill>
                      <a:prstDash val="solid"/>
                      <a:round/>
                      <a:headEnd type="none" w="med" len="med"/>
                      <a:tailEnd type="none" w="med" len="med"/>
                    </a:lnL>
                    <a:lnR w="19050" cap="flat" cmpd="sng" algn="ctr">
                      <a:solidFill>
                        <a:srgbClr val="0070C0"/>
                      </a:solidFill>
                      <a:prstDash val="solid"/>
                      <a:round/>
                      <a:headEnd type="none" w="med" len="med"/>
                      <a:tailEnd type="none" w="med" len="med"/>
                    </a:lnR>
                    <a:solidFill>
                      <a:schemeClr val="accent1">
                        <a:lumMod val="75000"/>
                      </a:schemeClr>
                    </a:solidFill>
                  </a:tcPr>
                </a:tc>
                <a:tc>
                  <a:txBody>
                    <a:bodyPr/>
                    <a:lstStyle/>
                    <a:p>
                      <a:pPr marL="0" marR="0">
                        <a:lnSpc>
                          <a:spcPct val="90000"/>
                        </a:lnSpc>
                        <a:spcBef>
                          <a:spcPts val="0"/>
                        </a:spcBef>
                        <a:spcAft>
                          <a:spcPts val="0"/>
                        </a:spcAft>
                      </a:pPr>
                      <a:r>
                        <a:rPr lang="en-US" sz="1400" b="1" dirty="0">
                          <a:solidFill>
                            <a:schemeClr val="tx1"/>
                          </a:solidFill>
                          <a:effectLst/>
                          <a:latin typeface="Arial Narrow" pitchFamily="34" charset="0"/>
                        </a:rPr>
                        <a:t>4 </a:t>
                      </a:r>
                      <a:r>
                        <a:rPr lang="en-US" sz="1400" b="1" dirty="0" err="1">
                          <a:solidFill>
                            <a:schemeClr val="tx1"/>
                          </a:solidFill>
                          <a:effectLst/>
                          <a:latin typeface="Arial Narrow" pitchFamily="34" charset="0"/>
                        </a:rPr>
                        <a:t>hari</a:t>
                      </a:r>
                      <a:r>
                        <a:rPr lang="en-US" sz="1400" b="1" dirty="0">
                          <a:solidFill>
                            <a:schemeClr val="tx1"/>
                          </a:solidFill>
                          <a:effectLst/>
                          <a:latin typeface="Arial Narrow" pitchFamily="34" charset="0"/>
                        </a:rPr>
                        <a:t>, 50 </a:t>
                      </a:r>
                      <a:r>
                        <a:rPr lang="en-US" sz="1400" b="1" dirty="0" err="1">
                          <a:solidFill>
                            <a:schemeClr val="tx1"/>
                          </a:solidFill>
                          <a:effectLst/>
                          <a:latin typeface="Arial Narrow" pitchFamily="34" charset="0"/>
                        </a:rPr>
                        <a:t>orang</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19050" cap="flat" cmpd="sng" algn="ctr">
                      <a:solidFill>
                        <a:srgbClr val="0070C0"/>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pPr marL="0" marR="0">
                        <a:lnSpc>
                          <a:spcPct val="90000"/>
                        </a:lnSpc>
                        <a:spcBef>
                          <a:spcPts val="0"/>
                        </a:spcBef>
                        <a:spcAft>
                          <a:spcPts val="0"/>
                        </a:spcAft>
                      </a:pPr>
                      <a:r>
                        <a:rPr lang="en-US" sz="1400" b="1" dirty="0" err="1">
                          <a:solidFill>
                            <a:schemeClr val="tx1"/>
                          </a:solidFill>
                          <a:effectLst/>
                          <a:latin typeface="Arial Narrow" pitchFamily="34" charset="0"/>
                        </a:rPr>
                        <a:t>Sijunjung</a:t>
                      </a:r>
                      <a:endParaRPr lang="en-US" sz="1400" b="1" dirty="0">
                        <a:solidFill>
                          <a:schemeClr val="tx1"/>
                        </a:solidFill>
                        <a:effectLst/>
                        <a:latin typeface="Arial Narrow" pitchFamily="34" charset="0"/>
                      </a:endParaRPr>
                    </a:p>
                    <a:p>
                      <a:pPr marL="0" marR="0">
                        <a:lnSpc>
                          <a:spcPct val="90000"/>
                        </a:lnSpc>
                        <a:spcBef>
                          <a:spcPts val="0"/>
                        </a:spcBef>
                        <a:spcAft>
                          <a:spcPts val="0"/>
                        </a:spcAft>
                      </a:pPr>
                      <a:r>
                        <a:rPr lang="en-US" sz="1400" b="1" dirty="0" err="1">
                          <a:solidFill>
                            <a:schemeClr val="tx1"/>
                          </a:solidFill>
                          <a:effectLst/>
                          <a:latin typeface="Arial Narrow" pitchFamily="34" charset="0"/>
                        </a:rPr>
                        <a:t>Pasaman</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pPr marL="0" marR="0">
                        <a:lnSpc>
                          <a:spcPct val="90000"/>
                        </a:lnSpc>
                        <a:spcBef>
                          <a:spcPts val="0"/>
                        </a:spcBef>
                        <a:spcAft>
                          <a:spcPts val="0"/>
                        </a:spcAft>
                      </a:pPr>
                      <a:r>
                        <a:rPr lang="en-US" sz="1400" b="1" dirty="0">
                          <a:solidFill>
                            <a:schemeClr val="tx1"/>
                          </a:solidFill>
                          <a:effectLst/>
                          <a:latin typeface="Arial Narrow" pitchFamily="34" charset="0"/>
                        </a:rPr>
                        <a:t>APBD </a:t>
                      </a:r>
                      <a:r>
                        <a:rPr lang="en-US" sz="1400" b="1" dirty="0" err="1" smtClean="0">
                          <a:solidFill>
                            <a:schemeClr val="tx1"/>
                          </a:solidFill>
                          <a:effectLst/>
                          <a:latin typeface="Arial Narrow" pitchFamily="34" charset="0"/>
                        </a:rPr>
                        <a:t>Kab</a:t>
                      </a:r>
                      <a:r>
                        <a:rPr lang="en-US" sz="1400" b="1" dirty="0" smtClean="0">
                          <a:solidFill>
                            <a:schemeClr val="tx1"/>
                          </a:solidFill>
                          <a:effectLst/>
                          <a:latin typeface="Arial Narrow" pitchFamily="34" charset="0"/>
                        </a:rPr>
                        <a:t>. </a:t>
                      </a:r>
                      <a:r>
                        <a:rPr lang="en-US" sz="1400" b="1" dirty="0" err="1" smtClean="0">
                          <a:solidFill>
                            <a:schemeClr val="tx1"/>
                          </a:solidFill>
                          <a:effectLst/>
                          <a:latin typeface="Arial Narrow" pitchFamily="34" charset="0"/>
                        </a:rPr>
                        <a:t>Sijunjung</a:t>
                      </a:r>
                      <a:r>
                        <a:rPr lang="en-US" sz="1400" b="1" dirty="0" smtClean="0">
                          <a:solidFill>
                            <a:schemeClr val="tx1"/>
                          </a:solidFill>
                          <a:effectLst/>
                          <a:latin typeface="Arial Narrow" pitchFamily="34" charset="0"/>
                        </a:rPr>
                        <a:t> &amp; </a:t>
                      </a:r>
                      <a:r>
                        <a:rPr lang="en-US" sz="1400" b="1" dirty="0" err="1" smtClean="0">
                          <a:solidFill>
                            <a:schemeClr val="tx1"/>
                          </a:solidFill>
                          <a:effectLst/>
                          <a:latin typeface="Arial Narrow" pitchFamily="34" charset="0"/>
                        </a:rPr>
                        <a:t>Pasaman</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pPr marL="0" marR="0">
                        <a:lnSpc>
                          <a:spcPct val="90000"/>
                        </a:lnSpc>
                        <a:spcBef>
                          <a:spcPts val="0"/>
                        </a:spcBef>
                        <a:spcAft>
                          <a:spcPts val="0"/>
                        </a:spcAft>
                      </a:pPr>
                      <a:r>
                        <a:rPr lang="en-US" sz="1400" b="1" dirty="0" err="1">
                          <a:solidFill>
                            <a:schemeClr val="tx1"/>
                          </a:solidFill>
                          <a:effectLst/>
                          <a:latin typeface="Arial Narrow" pitchFamily="34" charset="0"/>
                        </a:rPr>
                        <a:t>Maret</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minggu</a:t>
                      </a:r>
                      <a:r>
                        <a:rPr lang="en-US" sz="1400" b="1" dirty="0">
                          <a:solidFill>
                            <a:schemeClr val="tx1"/>
                          </a:solidFill>
                          <a:effectLst/>
                          <a:latin typeface="Arial Narrow" pitchFamily="34" charset="0"/>
                        </a:rPr>
                        <a:t> ke-2</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pPr marL="180975" marR="0" lvl="0" indent="-180975">
                        <a:lnSpc>
                          <a:spcPct val="90000"/>
                        </a:lnSpc>
                        <a:spcBef>
                          <a:spcPts val="0"/>
                        </a:spcBef>
                        <a:spcAft>
                          <a:spcPts val="0"/>
                        </a:spcAft>
                        <a:buFont typeface="Symbol" panose="05050102010706020507" pitchFamily="18" charset="2"/>
                        <a:buChar char=""/>
                        <a:tabLst>
                          <a:tab pos="180975" algn="l"/>
                        </a:tabLst>
                      </a:pPr>
                      <a:r>
                        <a:rPr lang="en-US" sz="1400" b="1" dirty="0" err="1">
                          <a:solidFill>
                            <a:schemeClr val="tx1"/>
                          </a:solidFill>
                          <a:effectLst/>
                          <a:latin typeface="Arial Narrow" pitchFamily="34" charset="0"/>
                        </a:rPr>
                        <a:t>Kebutuhan</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untuk</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praktek</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lapangan</a:t>
                      </a:r>
                      <a:r>
                        <a:rPr lang="en-US" sz="1400" b="1" dirty="0">
                          <a:solidFill>
                            <a:schemeClr val="tx1"/>
                          </a:solidFill>
                          <a:effectLst/>
                          <a:latin typeface="Arial Narrow" pitchFamily="34" charset="0"/>
                        </a:rPr>
                        <a:t>: 40 </a:t>
                      </a:r>
                      <a:r>
                        <a:rPr lang="en-US" sz="1400" b="1" dirty="0" err="1">
                          <a:solidFill>
                            <a:schemeClr val="tx1"/>
                          </a:solidFill>
                          <a:effectLst/>
                          <a:latin typeface="Arial Narrow" pitchFamily="34" charset="0"/>
                        </a:rPr>
                        <a:t>Rumah</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Tangga</a:t>
                      </a:r>
                      <a:endParaRPr lang="en-US" sz="1400" b="1" dirty="0">
                        <a:solidFill>
                          <a:schemeClr val="tx1"/>
                        </a:solidFill>
                        <a:effectLst/>
                        <a:latin typeface="Arial Narrow" pitchFamily="34" charset="0"/>
                      </a:endParaRPr>
                    </a:p>
                    <a:p>
                      <a:pPr marL="180975" marR="0" lvl="0" indent="-180975">
                        <a:lnSpc>
                          <a:spcPct val="90000"/>
                        </a:lnSpc>
                        <a:spcBef>
                          <a:spcPts val="0"/>
                        </a:spcBef>
                        <a:spcAft>
                          <a:spcPts val="0"/>
                        </a:spcAft>
                        <a:buFont typeface="Symbol" panose="05050102010706020507" pitchFamily="18" charset="2"/>
                        <a:buChar char=""/>
                        <a:tabLst>
                          <a:tab pos="180975" algn="l"/>
                        </a:tabLst>
                      </a:pPr>
                      <a:r>
                        <a:rPr lang="en-US" sz="1400" b="1" dirty="0" err="1">
                          <a:solidFill>
                            <a:schemeClr val="tx1"/>
                          </a:solidFill>
                          <a:effectLst/>
                          <a:latin typeface="Arial Narrow" pitchFamily="34" charset="0"/>
                        </a:rPr>
                        <a:t>Kuisener</a:t>
                      </a:r>
                      <a:endParaRPr lang="en-US" sz="1400" b="1" dirty="0">
                        <a:solidFill>
                          <a:schemeClr val="tx1"/>
                        </a:solidFill>
                        <a:effectLst/>
                        <a:latin typeface="Arial Narrow" pitchFamily="34" charset="0"/>
                      </a:endParaRPr>
                    </a:p>
                    <a:p>
                      <a:pPr marL="180975" marR="0" lvl="0" indent="-180975">
                        <a:lnSpc>
                          <a:spcPct val="90000"/>
                        </a:lnSpc>
                        <a:spcBef>
                          <a:spcPts val="0"/>
                        </a:spcBef>
                        <a:spcAft>
                          <a:spcPts val="0"/>
                        </a:spcAft>
                        <a:buFont typeface="Symbol" panose="05050102010706020507" pitchFamily="18" charset="2"/>
                        <a:buChar char=""/>
                        <a:tabLst>
                          <a:tab pos="180975" algn="l"/>
                        </a:tabLst>
                      </a:pPr>
                      <a:r>
                        <a:rPr lang="en-US" sz="1400" b="1" dirty="0" err="1">
                          <a:solidFill>
                            <a:schemeClr val="tx1"/>
                          </a:solidFill>
                          <a:effectLst/>
                          <a:latin typeface="Arial Narrow" pitchFamily="34" charset="0"/>
                        </a:rPr>
                        <a:t>Penyiapan</a:t>
                      </a:r>
                      <a:r>
                        <a:rPr lang="en-US" sz="1400" b="1" dirty="0">
                          <a:solidFill>
                            <a:schemeClr val="tx1"/>
                          </a:solidFill>
                          <a:effectLst/>
                          <a:latin typeface="Arial Narrow" pitchFamily="34" charset="0"/>
                        </a:rPr>
                        <a:t> gift </a:t>
                      </a:r>
                      <a:r>
                        <a:rPr lang="en-US" sz="1400" b="1" dirty="0" err="1">
                          <a:solidFill>
                            <a:schemeClr val="tx1"/>
                          </a:solidFill>
                          <a:effectLst/>
                          <a:latin typeface="Arial Narrow" pitchFamily="34" charset="0"/>
                        </a:rPr>
                        <a:t>untuk</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responden</a:t>
                      </a:r>
                      <a:endParaRPr lang="en-US" sz="1400" b="1" dirty="0">
                        <a:solidFill>
                          <a:schemeClr val="tx1"/>
                        </a:solidFill>
                        <a:effectLst/>
                        <a:latin typeface="Arial Narrow" pitchFamily="34" charset="0"/>
                      </a:endParaRPr>
                    </a:p>
                    <a:p>
                      <a:pPr marL="180975" marR="0" lvl="0" indent="-180975">
                        <a:lnSpc>
                          <a:spcPct val="90000"/>
                        </a:lnSpc>
                        <a:spcBef>
                          <a:spcPts val="0"/>
                        </a:spcBef>
                        <a:spcAft>
                          <a:spcPts val="0"/>
                        </a:spcAft>
                        <a:buFont typeface="Symbol" panose="05050102010706020507" pitchFamily="18" charset="2"/>
                        <a:buChar char=""/>
                        <a:tabLst>
                          <a:tab pos="180975" algn="l"/>
                        </a:tabLst>
                      </a:pPr>
                      <a:r>
                        <a:rPr lang="en-US" sz="1400" b="1" dirty="0" err="1">
                          <a:solidFill>
                            <a:schemeClr val="tx1"/>
                          </a:solidFill>
                          <a:effectLst/>
                          <a:latin typeface="Arial Narrow" pitchFamily="34" charset="0"/>
                        </a:rPr>
                        <a:t>Rencana</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Kerja</a:t>
                      </a:r>
                      <a:r>
                        <a:rPr lang="en-US" sz="1400" b="1" dirty="0">
                          <a:solidFill>
                            <a:schemeClr val="tx1"/>
                          </a:solidFill>
                          <a:effectLst/>
                          <a:latin typeface="Arial Narrow" pitchFamily="34" charset="0"/>
                        </a:rPr>
                        <a:t> Enumerator </a:t>
                      </a:r>
                      <a:r>
                        <a:rPr lang="en-US" sz="1400" b="1" dirty="0" err="1">
                          <a:solidFill>
                            <a:schemeClr val="tx1"/>
                          </a:solidFill>
                          <a:effectLst/>
                          <a:latin typeface="Arial Narrow" pitchFamily="34" charset="0"/>
                        </a:rPr>
                        <a:t>dan</a:t>
                      </a:r>
                      <a:r>
                        <a:rPr lang="en-US" sz="1400" b="1" dirty="0">
                          <a:solidFill>
                            <a:schemeClr val="tx1"/>
                          </a:solidFill>
                          <a:effectLst/>
                          <a:latin typeface="Arial Narrow" pitchFamily="34" charset="0"/>
                        </a:rPr>
                        <a:t> Supervisor </a:t>
                      </a:r>
                      <a:r>
                        <a:rPr lang="en-US" sz="1400" b="1" dirty="0" err="1">
                          <a:solidFill>
                            <a:schemeClr val="tx1"/>
                          </a:solidFill>
                          <a:effectLst/>
                          <a:latin typeface="Arial Narrow" pitchFamily="34" charset="0"/>
                        </a:rPr>
                        <a:t>serta</a:t>
                      </a:r>
                      <a:r>
                        <a:rPr lang="en-US" sz="1400" b="1" dirty="0">
                          <a:solidFill>
                            <a:schemeClr val="tx1"/>
                          </a:solidFill>
                          <a:effectLst/>
                          <a:latin typeface="Arial Narrow" pitchFamily="34" charset="0"/>
                        </a:rPr>
                        <a:t> Tim Entry Data</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6350"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5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solidFill>
                      <a:schemeClr val="bg1"/>
                    </a:solidFill>
                  </a:tcPr>
                </a:tc>
              </a:tr>
              <a:tr h="369867">
                <a:tc>
                  <a:txBody>
                    <a:bodyPr/>
                    <a:lstStyle/>
                    <a:p>
                      <a:pPr marL="180975" marR="0" lvl="0" indent="-180975">
                        <a:lnSpc>
                          <a:spcPct val="90000"/>
                        </a:lnSpc>
                        <a:spcBef>
                          <a:spcPts val="0"/>
                        </a:spcBef>
                        <a:spcAft>
                          <a:spcPts val="0"/>
                        </a:spcAft>
                        <a:buFont typeface="+mj-lt"/>
                        <a:buNone/>
                      </a:pPr>
                      <a:r>
                        <a:rPr lang="en-US" sz="1400" b="1" dirty="0" smtClean="0">
                          <a:solidFill>
                            <a:schemeClr val="bg1"/>
                          </a:solidFill>
                          <a:effectLst/>
                          <a:latin typeface="Arial Narrow" pitchFamily="34" charset="0"/>
                        </a:rPr>
                        <a:t>4. 	</a:t>
                      </a:r>
                      <a:r>
                        <a:rPr lang="en-US" sz="1400" b="1" dirty="0" err="1" smtClean="0">
                          <a:solidFill>
                            <a:schemeClr val="bg1"/>
                          </a:solidFill>
                          <a:effectLst/>
                          <a:latin typeface="Arial Narrow" pitchFamily="34" charset="0"/>
                        </a:rPr>
                        <a:t>Pelaksanaan</a:t>
                      </a:r>
                      <a:r>
                        <a:rPr lang="en-US" sz="1400" b="1" dirty="0" smtClean="0">
                          <a:solidFill>
                            <a:schemeClr val="bg1"/>
                          </a:solidFill>
                          <a:effectLst/>
                          <a:latin typeface="Arial Narrow" pitchFamily="34" charset="0"/>
                        </a:rPr>
                        <a:t> </a:t>
                      </a:r>
                      <a:r>
                        <a:rPr lang="en-US" sz="1400" b="1" dirty="0">
                          <a:solidFill>
                            <a:schemeClr val="bg1"/>
                          </a:solidFill>
                          <a:effectLst/>
                          <a:latin typeface="Arial Narrow" pitchFamily="34" charset="0"/>
                        </a:rPr>
                        <a:t>Survey </a:t>
                      </a:r>
                      <a:r>
                        <a:rPr lang="en-US" sz="1400" b="1" dirty="0" err="1">
                          <a:solidFill>
                            <a:schemeClr val="bg1"/>
                          </a:solidFill>
                          <a:effectLst/>
                          <a:latin typeface="Arial Narrow" pitchFamily="34" charset="0"/>
                        </a:rPr>
                        <a:t>Rumah</a:t>
                      </a:r>
                      <a:r>
                        <a:rPr lang="en-US" sz="1400" b="1" dirty="0">
                          <a:solidFill>
                            <a:schemeClr val="bg1"/>
                          </a:solidFill>
                          <a:effectLst/>
                          <a:latin typeface="Arial Narrow" pitchFamily="34" charset="0"/>
                        </a:rPr>
                        <a:t> </a:t>
                      </a:r>
                      <a:r>
                        <a:rPr lang="en-US" sz="1400" b="1" dirty="0" err="1">
                          <a:solidFill>
                            <a:schemeClr val="bg1"/>
                          </a:solidFill>
                          <a:effectLst/>
                          <a:latin typeface="Arial Narrow" pitchFamily="34" charset="0"/>
                        </a:rPr>
                        <a:t>Tangga</a:t>
                      </a:r>
                      <a:endParaRPr lang="en-US" sz="1400" b="1" dirty="0">
                        <a:solidFill>
                          <a:schemeClr val="bg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28575" cap="flat" cmpd="sng" algn="ctr">
                      <a:solidFill>
                        <a:schemeClr val="accent5">
                          <a:lumMod val="50000"/>
                        </a:schemeClr>
                      </a:solidFill>
                      <a:prstDash val="solid"/>
                      <a:round/>
                      <a:headEnd type="none" w="med" len="med"/>
                      <a:tailEnd type="none" w="med" len="med"/>
                    </a:lnL>
                    <a:lnR w="19050" cap="flat" cmpd="sng" algn="ctr">
                      <a:solidFill>
                        <a:srgbClr val="0070C0"/>
                      </a:solidFill>
                      <a:prstDash val="solid"/>
                      <a:round/>
                      <a:headEnd type="none" w="med" len="med"/>
                      <a:tailEnd type="none" w="med" len="med"/>
                    </a:lnR>
                    <a:solidFill>
                      <a:schemeClr val="accent1">
                        <a:lumMod val="75000"/>
                      </a:schemeClr>
                    </a:solidFill>
                  </a:tcPr>
                </a:tc>
                <a:tc>
                  <a:txBody>
                    <a:bodyPr/>
                    <a:lstStyle/>
                    <a:p>
                      <a:pPr marL="0" marR="0">
                        <a:lnSpc>
                          <a:spcPct val="90000"/>
                        </a:lnSpc>
                        <a:spcBef>
                          <a:spcPts val="0"/>
                        </a:spcBef>
                        <a:spcAft>
                          <a:spcPts val="0"/>
                        </a:spcAft>
                      </a:pPr>
                      <a:r>
                        <a:rPr lang="en-US" sz="1400" b="1" dirty="0">
                          <a:solidFill>
                            <a:schemeClr val="tx1"/>
                          </a:solidFill>
                          <a:effectLst/>
                          <a:latin typeface="Arial Narrow" pitchFamily="34" charset="0"/>
                        </a:rPr>
                        <a:t>5 </a:t>
                      </a:r>
                      <a:r>
                        <a:rPr lang="en-US" sz="1400" b="1" dirty="0" err="1">
                          <a:solidFill>
                            <a:schemeClr val="tx1"/>
                          </a:solidFill>
                          <a:effectLst/>
                          <a:latin typeface="Arial Narrow" pitchFamily="34" charset="0"/>
                        </a:rPr>
                        <a:t>minggu</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19050" cap="flat" cmpd="sng" algn="ctr">
                      <a:solidFill>
                        <a:srgbClr val="0070C0"/>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tcPr>
                </a:tc>
                <a:tc>
                  <a:txBody>
                    <a:bodyPr/>
                    <a:lstStyle/>
                    <a:p>
                      <a:pPr marL="0" marR="0">
                        <a:lnSpc>
                          <a:spcPct val="90000"/>
                        </a:lnSpc>
                        <a:spcBef>
                          <a:spcPts val="0"/>
                        </a:spcBef>
                        <a:spcAft>
                          <a:spcPts val="0"/>
                        </a:spcAft>
                      </a:pPr>
                      <a:r>
                        <a:rPr lang="en-US" sz="1400" b="1" dirty="0" err="1">
                          <a:solidFill>
                            <a:schemeClr val="tx1"/>
                          </a:solidFill>
                          <a:effectLst/>
                          <a:latin typeface="Arial Narrow" pitchFamily="34" charset="0"/>
                        </a:rPr>
                        <a:t>Lokasi</a:t>
                      </a:r>
                      <a:r>
                        <a:rPr lang="en-US" sz="1400" b="1" dirty="0">
                          <a:solidFill>
                            <a:schemeClr val="tx1"/>
                          </a:solidFill>
                          <a:effectLst/>
                          <a:latin typeface="Arial Narrow" pitchFamily="34" charset="0"/>
                        </a:rPr>
                        <a:t> pilot</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tcPr>
                </a:tc>
                <a:tc>
                  <a:txBody>
                    <a:bodyPr/>
                    <a:lstStyle/>
                    <a:p>
                      <a:pPr marL="0" marR="0">
                        <a:lnSpc>
                          <a:spcPct val="90000"/>
                        </a:lnSpc>
                        <a:spcBef>
                          <a:spcPts val="0"/>
                        </a:spcBef>
                        <a:spcAft>
                          <a:spcPts val="0"/>
                        </a:spcAft>
                      </a:pPr>
                      <a:r>
                        <a:rPr lang="en-US" sz="1400" b="1" dirty="0">
                          <a:solidFill>
                            <a:schemeClr val="tx1"/>
                          </a:solidFill>
                          <a:effectLst/>
                          <a:latin typeface="Arial Narrow" pitchFamily="34" charset="0"/>
                        </a:rPr>
                        <a:t>APBD </a:t>
                      </a:r>
                      <a:r>
                        <a:rPr lang="en-US" sz="1400" b="1" dirty="0" err="1" smtClean="0">
                          <a:solidFill>
                            <a:schemeClr val="tx1"/>
                          </a:solidFill>
                          <a:effectLst/>
                          <a:latin typeface="Arial Narrow" pitchFamily="34" charset="0"/>
                        </a:rPr>
                        <a:t>Kab</a:t>
                      </a:r>
                      <a:r>
                        <a:rPr lang="en-US" sz="1400" b="1" dirty="0" smtClean="0">
                          <a:solidFill>
                            <a:schemeClr val="tx1"/>
                          </a:solidFill>
                          <a:effectLst/>
                          <a:latin typeface="Arial Narrow" pitchFamily="34" charset="0"/>
                        </a:rPr>
                        <a:t>. </a:t>
                      </a:r>
                      <a:r>
                        <a:rPr lang="en-US" sz="1400" b="1" dirty="0" err="1" smtClean="0">
                          <a:solidFill>
                            <a:schemeClr val="tx1"/>
                          </a:solidFill>
                          <a:effectLst/>
                          <a:latin typeface="Arial Narrow" pitchFamily="34" charset="0"/>
                        </a:rPr>
                        <a:t>Sijunjung</a:t>
                      </a:r>
                      <a:r>
                        <a:rPr lang="en-US" sz="1400" b="1" dirty="0" smtClean="0">
                          <a:solidFill>
                            <a:schemeClr val="tx1"/>
                          </a:solidFill>
                          <a:effectLst/>
                          <a:latin typeface="Arial Narrow" pitchFamily="34" charset="0"/>
                        </a:rPr>
                        <a:t> &amp; </a:t>
                      </a:r>
                      <a:r>
                        <a:rPr lang="en-US" sz="1400" b="1" dirty="0" err="1" smtClean="0">
                          <a:solidFill>
                            <a:schemeClr val="tx1"/>
                          </a:solidFill>
                          <a:effectLst/>
                          <a:latin typeface="Arial Narrow" pitchFamily="34" charset="0"/>
                        </a:rPr>
                        <a:t>Pasaman</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tcPr>
                </a:tc>
                <a:tc>
                  <a:txBody>
                    <a:bodyPr/>
                    <a:lstStyle/>
                    <a:p>
                      <a:pPr marL="0" marR="0">
                        <a:lnSpc>
                          <a:spcPct val="90000"/>
                        </a:lnSpc>
                        <a:spcBef>
                          <a:spcPts val="0"/>
                        </a:spcBef>
                        <a:spcAft>
                          <a:spcPts val="0"/>
                        </a:spcAft>
                      </a:pPr>
                      <a:r>
                        <a:rPr lang="en-US" sz="1400" b="1" dirty="0" err="1">
                          <a:solidFill>
                            <a:schemeClr val="tx1"/>
                          </a:solidFill>
                          <a:effectLst/>
                          <a:latin typeface="Arial Narrow" pitchFamily="34" charset="0"/>
                        </a:rPr>
                        <a:t>Maret</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minggu</a:t>
                      </a:r>
                      <a:r>
                        <a:rPr lang="en-US" sz="1400" b="1" dirty="0">
                          <a:solidFill>
                            <a:schemeClr val="tx1"/>
                          </a:solidFill>
                          <a:effectLst/>
                          <a:latin typeface="Arial Narrow" pitchFamily="34" charset="0"/>
                        </a:rPr>
                        <a:t> ke-3 </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tcPr>
                </a:tc>
                <a:tc>
                  <a:txBody>
                    <a:bodyPr/>
                    <a:lstStyle/>
                    <a:p>
                      <a:pPr marL="180975" marR="0" lvl="0" indent="-180975">
                        <a:lnSpc>
                          <a:spcPct val="90000"/>
                        </a:lnSpc>
                        <a:spcBef>
                          <a:spcPts val="0"/>
                        </a:spcBef>
                        <a:spcAft>
                          <a:spcPts val="0"/>
                        </a:spcAft>
                        <a:buFont typeface="Symbol" panose="05050102010706020507" pitchFamily="18" charset="2"/>
                        <a:buChar char=""/>
                      </a:pPr>
                      <a:r>
                        <a:rPr lang="en-US" sz="1400" b="1" dirty="0" err="1">
                          <a:solidFill>
                            <a:schemeClr val="tx1"/>
                          </a:solidFill>
                          <a:effectLst/>
                          <a:latin typeface="Arial Narrow" pitchFamily="34" charset="0"/>
                        </a:rPr>
                        <a:t>Perbanyakan</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kuisener</a:t>
                      </a:r>
                      <a:endParaRPr lang="en-US" sz="1400" b="1" dirty="0">
                        <a:solidFill>
                          <a:schemeClr val="tx1"/>
                        </a:solidFill>
                        <a:effectLst/>
                        <a:latin typeface="Arial Narrow" pitchFamily="34" charset="0"/>
                      </a:endParaRPr>
                    </a:p>
                    <a:p>
                      <a:pPr marL="180975" marR="0" lvl="0" indent="-180975">
                        <a:lnSpc>
                          <a:spcPct val="90000"/>
                        </a:lnSpc>
                        <a:spcBef>
                          <a:spcPts val="0"/>
                        </a:spcBef>
                        <a:spcAft>
                          <a:spcPts val="0"/>
                        </a:spcAft>
                        <a:buFont typeface="Symbol" panose="05050102010706020507" pitchFamily="18" charset="2"/>
                        <a:buChar char=""/>
                      </a:pPr>
                      <a:r>
                        <a:rPr lang="en-US" sz="1400" b="1" dirty="0" err="1">
                          <a:solidFill>
                            <a:schemeClr val="tx1"/>
                          </a:solidFill>
                          <a:effectLst/>
                          <a:latin typeface="Arial Narrow" pitchFamily="34" charset="0"/>
                        </a:rPr>
                        <a:t>Mekanisme</a:t>
                      </a:r>
                      <a:r>
                        <a:rPr lang="en-US" sz="1400" b="1" dirty="0">
                          <a:solidFill>
                            <a:schemeClr val="tx1"/>
                          </a:solidFill>
                          <a:effectLst/>
                          <a:latin typeface="Arial Narrow" pitchFamily="34" charset="0"/>
                        </a:rPr>
                        <a:t> supervise </a:t>
                      </a:r>
                      <a:r>
                        <a:rPr lang="en-US" sz="1400" b="1" dirty="0" err="1">
                          <a:solidFill>
                            <a:schemeClr val="tx1"/>
                          </a:solidFill>
                          <a:effectLst/>
                          <a:latin typeface="Arial Narrow" pitchFamily="34" charset="0"/>
                        </a:rPr>
                        <a:t>pengumpulan</a:t>
                      </a:r>
                      <a:r>
                        <a:rPr lang="en-US" sz="1400" b="1" dirty="0">
                          <a:solidFill>
                            <a:schemeClr val="tx1"/>
                          </a:solidFill>
                          <a:effectLst/>
                          <a:latin typeface="Arial Narrow" pitchFamily="34" charset="0"/>
                        </a:rPr>
                        <a:t> data </a:t>
                      </a:r>
                    </a:p>
                    <a:p>
                      <a:pPr marL="180975" marR="0" lvl="0" indent="-180975">
                        <a:lnSpc>
                          <a:spcPct val="90000"/>
                        </a:lnSpc>
                        <a:spcBef>
                          <a:spcPts val="0"/>
                        </a:spcBef>
                        <a:spcAft>
                          <a:spcPts val="0"/>
                        </a:spcAft>
                        <a:buFont typeface="Symbol" panose="05050102010706020507" pitchFamily="18" charset="2"/>
                        <a:buChar char=""/>
                      </a:pPr>
                      <a:r>
                        <a:rPr lang="en-US" sz="1400" b="1" dirty="0">
                          <a:solidFill>
                            <a:schemeClr val="tx1"/>
                          </a:solidFill>
                          <a:effectLst/>
                          <a:latin typeface="Arial Narrow" pitchFamily="34" charset="0"/>
                        </a:rPr>
                        <a:t>Gift </a:t>
                      </a:r>
                      <a:r>
                        <a:rPr lang="en-US" sz="1400" b="1" dirty="0" err="1">
                          <a:solidFill>
                            <a:schemeClr val="tx1"/>
                          </a:solidFill>
                          <a:effectLst/>
                          <a:latin typeface="Arial Narrow" pitchFamily="34" charset="0"/>
                        </a:rPr>
                        <a:t>untuk</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responden</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6350"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5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tcPr>
                </a:tc>
              </a:tr>
              <a:tr h="508175">
                <a:tc>
                  <a:txBody>
                    <a:bodyPr/>
                    <a:lstStyle/>
                    <a:p>
                      <a:pPr marL="180975" marR="0" lvl="0" indent="-180975">
                        <a:lnSpc>
                          <a:spcPct val="90000"/>
                        </a:lnSpc>
                        <a:spcBef>
                          <a:spcPts val="0"/>
                        </a:spcBef>
                        <a:spcAft>
                          <a:spcPts val="0"/>
                        </a:spcAft>
                        <a:buFont typeface="+mj-lt"/>
                        <a:buNone/>
                      </a:pPr>
                      <a:r>
                        <a:rPr lang="en-US" sz="1400" b="1" dirty="0" smtClean="0">
                          <a:solidFill>
                            <a:schemeClr val="bg1"/>
                          </a:solidFill>
                          <a:effectLst/>
                          <a:latin typeface="Arial Narrow" pitchFamily="34" charset="0"/>
                        </a:rPr>
                        <a:t>5. 	</a:t>
                      </a:r>
                      <a:r>
                        <a:rPr lang="en-US" sz="1400" b="1" dirty="0" err="1" smtClean="0">
                          <a:solidFill>
                            <a:schemeClr val="bg1"/>
                          </a:solidFill>
                          <a:effectLst/>
                          <a:latin typeface="Arial Narrow" pitchFamily="34" charset="0"/>
                        </a:rPr>
                        <a:t>Diskusi</a:t>
                      </a:r>
                      <a:r>
                        <a:rPr lang="en-US" sz="1400" b="1" dirty="0" smtClean="0">
                          <a:solidFill>
                            <a:schemeClr val="bg1"/>
                          </a:solidFill>
                          <a:effectLst/>
                          <a:latin typeface="Arial Narrow" pitchFamily="34" charset="0"/>
                        </a:rPr>
                        <a:t> </a:t>
                      </a:r>
                      <a:r>
                        <a:rPr lang="en-US" sz="1400" b="1" dirty="0" err="1">
                          <a:solidFill>
                            <a:schemeClr val="bg1"/>
                          </a:solidFill>
                          <a:effectLst/>
                          <a:latin typeface="Arial Narrow" pitchFamily="34" charset="0"/>
                        </a:rPr>
                        <a:t>Pelaksanaan</a:t>
                      </a:r>
                      <a:r>
                        <a:rPr lang="en-US" sz="1400" b="1" dirty="0">
                          <a:solidFill>
                            <a:schemeClr val="bg1"/>
                          </a:solidFill>
                          <a:effectLst/>
                          <a:latin typeface="Arial Narrow" pitchFamily="34" charset="0"/>
                        </a:rPr>
                        <a:t> Survey</a:t>
                      </a:r>
                      <a:endParaRPr lang="en-US" sz="1400" b="1" dirty="0">
                        <a:solidFill>
                          <a:schemeClr val="bg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28575" cap="flat" cmpd="sng" algn="ctr">
                      <a:solidFill>
                        <a:schemeClr val="accent5">
                          <a:lumMod val="50000"/>
                        </a:schemeClr>
                      </a:solidFill>
                      <a:prstDash val="solid"/>
                      <a:round/>
                      <a:headEnd type="none" w="med" len="med"/>
                      <a:tailEnd type="none" w="med" len="med"/>
                    </a:lnL>
                    <a:lnR w="19050" cap="flat" cmpd="sng" algn="ctr">
                      <a:solidFill>
                        <a:srgbClr val="0070C0"/>
                      </a:solidFill>
                      <a:prstDash val="solid"/>
                      <a:round/>
                      <a:headEnd type="none" w="med" len="med"/>
                      <a:tailEnd type="none" w="med" len="med"/>
                    </a:lnR>
                    <a:lnB w="28575" cap="flat" cmpd="sng" algn="ctr">
                      <a:solidFill>
                        <a:schemeClr val="accent5">
                          <a:lumMod val="50000"/>
                        </a:schemeClr>
                      </a:solidFill>
                      <a:prstDash val="solid"/>
                      <a:round/>
                      <a:headEnd type="none" w="med" len="med"/>
                      <a:tailEnd type="none" w="med" len="med"/>
                    </a:lnB>
                    <a:solidFill>
                      <a:schemeClr val="accent1">
                        <a:lumMod val="75000"/>
                      </a:schemeClr>
                    </a:solidFill>
                  </a:tcPr>
                </a:tc>
                <a:tc>
                  <a:txBody>
                    <a:bodyPr/>
                    <a:lstStyle/>
                    <a:p>
                      <a:pPr marL="0" marR="0">
                        <a:lnSpc>
                          <a:spcPct val="90000"/>
                        </a:lnSpc>
                        <a:spcBef>
                          <a:spcPts val="0"/>
                        </a:spcBef>
                        <a:spcAft>
                          <a:spcPts val="0"/>
                        </a:spcAft>
                      </a:pPr>
                      <a:r>
                        <a:rPr lang="en-US" sz="1400" b="1" dirty="0">
                          <a:solidFill>
                            <a:schemeClr val="tx1"/>
                          </a:solidFill>
                          <a:effectLst/>
                          <a:latin typeface="Arial Narrow" pitchFamily="34" charset="0"/>
                        </a:rPr>
                        <a:t>1 </a:t>
                      </a:r>
                      <a:r>
                        <a:rPr lang="en-US" sz="1400" b="1" dirty="0" err="1">
                          <a:solidFill>
                            <a:schemeClr val="tx1"/>
                          </a:solidFill>
                          <a:effectLst/>
                          <a:latin typeface="Arial Narrow" pitchFamily="34" charset="0"/>
                        </a:rPr>
                        <a:t>hari</a:t>
                      </a:r>
                      <a:r>
                        <a:rPr lang="en-US" sz="1400" b="1" dirty="0">
                          <a:solidFill>
                            <a:schemeClr val="tx1"/>
                          </a:solidFill>
                          <a:effectLst/>
                          <a:latin typeface="Arial Narrow" pitchFamily="34" charset="0"/>
                        </a:rPr>
                        <a:t>, 40 orang</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19050" cap="flat" cmpd="sng" algn="ctr">
                      <a:solidFill>
                        <a:srgbClr val="0070C0"/>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0" marR="0">
                        <a:lnSpc>
                          <a:spcPct val="90000"/>
                        </a:lnSpc>
                        <a:spcBef>
                          <a:spcPts val="0"/>
                        </a:spcBef>
                        <a:spcAft>
                          <a:spcPts val="0"/>
                        </a:spcAft>
                      </a:pPr>
                      <a:r>
                        <a:rPr lang="en-US" sz="1400" b="1" dirty="0" err="1">
                          <a:solidFill>
                            <a:schemeClr val="tx1"/>
                          </a:solidFill>
                          <a:effectLst/>
                          <a:latin typeface="Arial Narrow" pitchFamily="34" charset="0"/>
                        </a:rPr>
                        <a:t>Lokasi</a:t>
                      </a:r>
                      <a:r>
                        <a:rPr lang="en-US" sz="1400" b="1" dirty="0">
                          <a:solidFill>
                            <a:schemeClr val="tx1"/>
                          </a:solidFill>
                          <a:effectLst/>
                          <a:latin typeface="Arial Narrow" pitchFamily="34" charset="0"/>
                        </a:rPr>
                        <a:t> pilot</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0" marR="0">
                        <a:lnSpc>
                          <a:spcPct val="90000"/>
                        </a:lnSpc>
                        <a:spcBef>
                          <a:spcPts val="0"/>
                        </a:spcBef>
                        <a:spcAft>
                          <a:spcPts val="0"/>
                        </a:spcAft>
                      </a:pPr>
                      <a:r>
                        <a:rPr lang="en-US" sz="1400" b="1" dirty="0">
                          <a:solidFill>
                            <a:schemeClr val="tx1"/>
                          </a:solidFill>
                          <a:effectLst/>
                          <a:latin typeface="Arial Narrow" pitchFamily="34" charset="0"/>
                        </a:rPr>
                        <a:t>APBD </a:t>
                      </a:r>
                      <a:r>
                        <a:rPr lang="en-US" sz="1400" b="1" dirty="0" err="1" smtClean="0">
                          <a:solidFill>
                            <a:schemeClr val="tx1"/>
                          </a:solidFill>
                          <a:effectLst/>
                          <a:latin typeface="Arial Narrow" pitchFamily="34" charset="0"/>
                        </a:rPr>
                        <a:t>Kab</a:t>
                      </a:r>
                      <a:r>
                        <a:rPr lang="en-US" sz="1400" b="1" dirty="0" smtClean="0">
                          <a:solidFill>
                            <a:schemeClr val="tx1"/>
                          </a:solidFill>
                          <a:effectLst/>
                          <a:latin typeface="Arial Narrow" pitchFamily="34" charset="0"/>
                        </a:rPr>
                        <a:t>. </a:t>
                      </a:r>
                      <a:r>
                        <a:rPr lang="en-US" sz="1400" b="1" dirty="0" err="1" smtClean="0">
                          <a:solidFill>
                            <a:schemeClr val="tx1"/>
                          </a:solidFill>
                          <a:effectLst/>
                          <a:latin typeface="Arial Narrow" pitchFamily="34" charset="0"/>
                        </a:rPr>
                        <a:t>Sijunjung</a:t>
                      </a:r>
                      <a:r>
                        <a:rPr lang="en-US" sz="1400" b="1" dirty="0" smtClean="0">
                          <a:solidFill>
                            <a:schemeClr val="tx1"/>
                          </a:solidFill>
                          <a:effectLst/>
                          <a:latin typeface="Arial Narrow" pitchFamily="34" charset="0"/>
                        </a:rPr>
                        <a:t> &amp; </a:t>
                      </a:r>
                      <a:r>
                        <a:rPr lang="en-US" sz="1400" b="1" dirty="0" err="1" smtClean="0">
                          <a:solidFill>
                            <a:schemeClr val="tx1"/>
                          </a:solidFill>
                          <a:effectLst/>
                          <a:latin typeface="Arial Narrow" pitchFamily="34" charset="0"/>
                        </a:rPr>
                        <a:t>Pasaman</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0" marR="0">
                        <a:lnSpc>
                          <a:spcPct val="90000"/>
                        </a:lnSpc>
                        <a:spcBef>
                          <a:spcPts val="0"/>
                        </a:spcBef>
                        <a:spcAft>
                          <a:spcPts val="0"/>
                        </a:spcAft>
                      </a:pPr>
                      <a:r>
                        <a:rPr lang="en-US" sz="1400" b="1" dirty="0">
                          <a:solidFill>
                            <a:schemeClr val="tx1"/>
                          </a:solidFill>
                          <a:effectLst/>
                          <a:latin typeface="Arial Narrow" pitchFamily="34" charset="0"/>
                        </a:rPr>
                        <a:t>Mei, </a:t>
                      </a:r>
                      <a:r>
                        <a:rPr lang="en-US" sz="1400" b="1" dirty="0" err="1">
                          <a:solidFill>
                            <a:schemeClr val="tx1"/>
                          </a:solidFill>
                          <a:effectLst/>
                          <a:latin typeface="Arial Narrow" pitchFamily="34" charset="0"/>
                        </a:rPr>
                        <a:t>minggu</a:t>
                      </a:r>
                      <a:r>
                        <a:rPr lang="en-US" sz="1400" b="1" dirty="0">
                          <a:solidFill>
                            <a:schemeClr val="tx1"/>
                          </a:solidFill>
                          <a:effectLst/>
                          <a:latin typeface="Arial Narrow" pitchFamily="34" charset="0"/>
                        </a:rPr>
                        <a:t> ke-3</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180975" marR="0" lvl="0" indent="-180975">
                        <a:lnSpc>
                          <a:spcPct val="90000"/>
                        </a:lnSpc>
                        <a:spcBef>
                          <a:spcPts val="0"/>
                        </a:spcBef>
                        <a:spcAft>
                          <a:spcPts val="0"/>
                        </a:spcAft>
                        <a:buFont typeface="Symbol" panose="05050102010706020507" pitchFamily="18" charset="2"/>
                        <a:buChar char=""/>
                      </a:pPr>
                      <a:r>
                        <a:rPr lang="en-US" sz="1400" b="1" dirty="0" err="1">
                          <a:solidFill>
                            <a:schemeClr val="tx1"/>
                          </a:solidFill>
                          <a:effectLst/>
                          <a:latin typeface="Arial Narrow" pitchFamily="34" charset="0"/>
                        </a:rPr>
                        <a:t>Pembelajaran</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pelaksanaan</a:t>
                      </a:r>
                      <a:r>
                        <a:rPr lang="en-US" sz="1400" b="1" dirty="0">
                          <a:solidFill>
                            <a:schemeClr val="tx1"/>
                          </a:solidFill>
                          <a:effectLst/>
                          <a:latin typeface="Arial Narrow" pitchFamily="34" charset="0"/>
                        </a:rPr>
                        <a:t> survey</a:t>
                      </a:r>
                    </a:p>
                    <a:p>
                      <a:pPr marL="180975" marR="0" lvl="0" indent="-180975">
                        <a:lnSpc>
                          <a:spcPct val="90000"/>
                        </a:lnSpc>
                        <a:spcBef>
                          <a:spcPts val="0"/>
                        </a:spcBef>
                        <a:spcAft>
                          <a:spcPts val="0"/>
                        </a:spcAft>
                        <a:buFont typeface="Symbol" panose="05050102010706020507" pitchFamily="18" charset="2"/>
                        <a:buChar char=""/>
                      </a:pPr>
                      <a:r>
                        <a:rPr lang="en-US" sz="1400" b="1" dirty="0" err="1">
                          <a:solidFill>
                            <a:schemeClr val="tx1"/>
                          </a:solidFill>
                          <a:effectLst/>
                          <a:latin typeface="Arial Narrow" pitchFamily="34" charset="0"/>
                        </a:rPr>
                        <a:t>Rencana</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tindak</a:t>
                      </a:r>
                      <a:r>
                        <a:rPr lang="en-US" sz="1400" b="1" dirty="0">
                          <a:solidFill>
                            <a:schemeClr val="tx1"/>
                          </a:solidFill>
                          <a:effectLst/>
                          <a:latin typeface="Arial Narrow" pitchFamily="34" charset="0"/>
                        </a:rPr>
                        <a:t> </a:t>
                      </a:r>
                      <a:r>
                        <a:rPr lang="en-US" sz="1400" b="1" dirty="0" err="1">
                          <a:solidFill>
                            <a:schemeClr val="tx1"/>
                          </a:solidFill>
                          <a:effectLst/>
                          <a:latin typeface="Arial Narrow" pitchFamily="34" charset="0"/>
                        </a:rPr>
                        <a:t>selanjutnya</a:t>
                      </a:r>
                      <a:endParaRPr lang="en-US" sz="1400" b="1" dirty="0">
                        <a:solidFill>
                          <a:schemeClr val="tx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lnL w="6350"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5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xmlns="" val="33612277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756" y="38386"/>
            <a:ext cx="8415838" cy="461656"/>
          </a:xfrm>
        </p:spPr>
        <p:txBody>
          <a:bodyPr>
            <a:normAutofit/>
          </a:bodyPr>
          <a:lstStyle/>
          <a:p>
            <a:pPr algn="r"/>
            <a:r>
              <a:rPr lang="en-US" sz="1800" dirty="0" err="1" smtClean="0">
                <a:latin typeface="Arial Black" pitchFamily="34" charset="0"/>
              </a:rPr>
              <a:t>Lanjutan</a:t>
            </a:r>
            <a:r>
              <a:rPr lang="en-US" sz="1800" dirty="0" smtClean="0">
                <a:latin typeface="Arial Black" pitchFamily="34" charset="0"/>
              </a:rPr>
              <a:t> … </a:t>
            </a:r>
            <a:endParaRPr lang="en-US" sz="1800" dirty="0">
              <a:latin typeface="Arial Black" pitchFamily="34" charset="0"/>
            </a:endParaRPr>
          </a:p>
        </p:txBody>
      </p:sp>
      <p:graphicFrame>
        <p:nvGraphicFramePr>
          <p:cNvPr id="7" name="Table 6"/>
          <p:cNvGraphicFramePr>
            <a:graphicFrameLocks noGrp="1"/>
          </p:cNvGraphicFramePr>
          <p:nvPr/>
        </p:nvGraphicFramePr>
        <p:xfrm>
          <a:off x="142844" y="714356"/>
          <a:ext cx="8901954" cy="5894911"/>
        </p:xfrm>
        <a:graphic>
          <a:graphicData uri="http://schemas.openxmlformats.org/drawingml/2006/table">
            <a:tbl>
              <a:tblPr firstRow="1" firstCol="1" bandRow="1">
                <a:tableStyleId>{7DF18680-E054-41AD-8BC1-D1AEF772440D}</a:tableStyleId>
              </a:tblPr>
              <a:tblGrid>
                <a:gridCol w="1643074"/>
                <a:gridCol w="785818"/>
                <a:gridCol w="928694"/>
                <a:gridCol w="1285884"/>
                <a:gridCol w="1143008"/>
                <a:gridCol w="3115476"/>
              </a:tblGrid>
              <a:tr h="516171">
                <a:tc>
                  <a:txBody>
                    <a:bodyPr/>
                    <a:lstStyle/>
                    <a:p>
                      <a:pPr marL="0" marR="0" algn="ctr">
                        <a:lnSpc>
                          <a:spcPct val="115000"/>
                        </a:lnSpc>
                        <a:spcBef>
                          <a:spcPts val="0"/>
                        </a:spcBef>
                        <a:spcAft>
                          <a:spcPts val="0"/>
                        </a:spcAft>
                      </a:pPr>
                      <a:r>
                        <a:rPr lang="en-US" sz="1400" b="1" dirty="0" err="1">
                          <a:solidFill>
                            <a:schemeClr val="bg1"/>
                          </a:solidFill>
                          <a:effectLst/>
                          <a:latin typeface="Arial Narrow" pitchFamily="34" charset="0"/>
                        </a:rPr>
                        <a:t>Kegiatan</a:t>
                      </a:r>
                      <a:endParaRPr lang="en-US" sz="1400" b="1" dirty="0">
                        <a:solidFill>
                          <a:schemeClr val="bg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nchor="ctr">
                    <a:lnL w="28575" cap="flat" cmpd="sng" algn="ctr">
                      <a:solidFill>
                        <a:schemeClr val="accent5">
                          <a:lumMod val="50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accent5">
                          <a:lumMod val="50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marR="0" algn="ctr">
                        <a:lnSpc>
                          <a:spcPct val="115000"/>
                        </a:lnSpc>
                        <a:spcBef>
                          <a:spcPts val="0"/>
                        </a:spcBef>
                        <a:spcAft>
                          <a:spcPts val="0"/>
                        </a:spcAft>
                      </a:pPr>
                      <a:r>
                        <a:rPr lang="en-US" sz="1400" b="1" dirty="0" err="1">
                          <a:solidFill>
                            <a:schemeClr val="bg1"/>
                          </a:solidFill>
                          <a:effectLst/>
                          <a:latin typeface="Arial Narrow" pitchFamily="34" charset="0"/>
                        </a:rPr>
                        <a:t>Informasi</a:t>
                      </a:r>
                      <a:r>
                        <a:rPr lang="en-US" sz="1400" b="1" dirty="0">
                          <a:solidFill>
                            <a:schemeClr val="bg1"/>
                          </a:solidFill>
                          <a:effectLst/>
                          <a:latin typeface="Arial Narrow" pitchFamily="34" charset="0"/>
                        </a:rPr>
                        <a:t> </a:t>
                      </a:r>
                      <a:r>
                        <a:rPr lang="en-US" sz="1400" b="1" dirty="0" err="1">
                          <a:solidFill>
                            <a:schemeClr val="bg1"/>
                          </a:solidFill>
                          <a:effectLst/>
                          <a:latin typeface="Arial Narrow" pitchFamily="34" charset="0"/>
                        </a:rPr>
                        <a:t>terkait</a:t>
                      </a:r>
                      <a:endParaRPr lang="en-US" sz="1400" b="1" dirty="0">
                        <a:solidFill>
                          <a:schemeClr val="bg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nchor="ctr">
                    <a:lnL w="19050" cap="flat" cmpd="sng" algn="ctr">
                      <a:solidFill>
                        <a:schemeClr val="bg1"/>
                      </a:solidFill>
                      <a:prstDash val="solid"/>
                      <a:round/>
                      <a:headEnd type="none" w="med" len="med"/>
                      <a:tailEnd type="none" w="med" len="med"/>
                    </a:lnL>
                    <a:lnT w="28575" cap="flat" cmpd="sng" algn="ctr">
                      <a:solidFill>
                        <a:schemeClr val="accent5">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accent1">
                        <a:lumMod val="75000"/>
                      </a:schemeClr>
                    </a:solidFill>
                  </a:tcPr>
                </a:tc>
                <a:tc>
                  <a:txBody>
                    <a:bodyPr/>
                    <a:lstStyle/>
                    <a:p>
                      <a:pPr marL="0" marR="0" algn="ctr">
                        <a:lnSpc>
                          <a:spcPct val="115000"/>
                        </a:lnSpc>
                        <a:spcBef>
                          <a:spcPts val="0"/>
                        </a:spcBef>
                        <a:spcAft>
                          <a:spcPts val="0"/>
                        </a:spcAft>
                      </a:pPr>
                      <a:r>
                        <a:rPr lang="en-US" sz="1400" b="1" dirty="0" err="1">
                          <a:solidFill>
                            <a:schemeClr val="bg1"/>
                          </a:solidFill>
                          <a:effectLst/>
                          <a:latin typeface="Arial Narrow" pitchFamily="34" charset="0"/>
                        </a:rPr>
                        <a:t>Lokasi</a:t>
                      </a:r>
                      <a:endParaRPr lang="en-US" sz="1400" b="1" dirty="0">
                        <a:solidFill>
                          <a:schemeClr val="bg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nchor="ctr">
                    <a:lnT w="28575" cap="flat" cmpd="sng" algn="ctr">
                      <a:solidFill>
                        <a:schemeClr val="accent5">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accent1">
                        <a:lumMod val="75000"/>
                      </a:schemeClr>
                    </a:solidFill>
                  </a:tcPr>
                </a:tc>
                <a:tc>
                  <a:txBody>
                    <a:bodyPr/>
                    <a:lstStyle/>
                    <a:p>
                      <a:pPr marL="0" marR="0" algn="ctr">
                        <a:lnSpc>
                          <a:spcPct val="115000"/>
                        </a:lnSpc>
                        <a:spcBef>
                          <a:spcPts val="0"/>
                        </a:spcBef>
                        <a:spcAft>
                          <a:spcPts val="0"/>
                        </a:spcAft>
                      </a:pPr>
                      <a:r>
                        <a:rPr lang="en-US" sz="1400" b="1" dirty="0" err="1">
                          <a:solidFill>
                            <a:schemeClr val="bg1"/>
                          </a:solidFill>
                          <a:effectLst/>
                          <a:latin typeface="Arial Narrow" pitchFamily="34" charset="0"/>
                        </a:rPr>
                        <a:t>Sumber</a:t>
                      </a:r>
                      <a:r>
                        <a:rPr lang="en-US" sz="1400" b="1" dirty="0">
                          <a:solidFill>
                            <a:schemeClr val="bg1"/>
                          </a:solidFill>
                          <a:effectLst/>
                          <a:latin typeface="Arial Narrow" pitchFamily="34" charset="0"/>
                        </a:rPr>
                        <a:t> </a:t>
                      </a:r>
                      <a:r>
                        <a:rPr lang="en-US" sz="1400" b="1" dirty="0" err="1">
                          <a:solidFill>
                            <a:schemeClr val="bg1"/>
                          </a:solidFill>
                          <a:effectLst/>
                          <a:latin typeface="Arial Narrow" pitchFamily="34" charset="0"/>
                        </a:rPr>
                        <a:t>dana</a:t>
                      </a:r>
                      <a:endParaRPr lang="en-US" sz="1400" b="1" dirty="0">
                        <a:solidFill>
                          <a:schemeClr val="bg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nchor="ctr">
                    <a:lnT w="28575" cap="flat" cmpd="sng" algn="ctr">
                      <a:solidFill>
                        <a:schemeClr val="accent5">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accent1">
                        <a:lumMod val="75000"/>
                      </a:schemeClr>
                    </a:solidFill>
                  </a:tcPr>
                </a:tc>
                <a:tc>
                  <a:txBody>
                    <a:bodyPr/>
                    <a:lstStyle/>
                    <a:p>
                      <a:pPr marL="0" marR="0" algn="ctr">
                        <a:lnSpc>
                          <a:spcPct val="115000"/>
                        </a:lnSpc>
                        <a:spcBef>
                          <a:spcPts val="0"/>
                        </a:spcBef>
                        <a:spcAft>
                          <a:spcPts val="0"/>
                        </a:spcAft>
                      </a:pPr>
                      <a:r>
                        <a:rPr lang="en-US" sz="1400" b="1" dirty="0" err="1">
                          <a:solidFill>
                            <a:schemeClr val="bg1"/>
                          </a:solidFill>
                          <a:effectLst/>
                          <a:latin typeface="Arial Narrow" pitchFamily="34" charset="0"/>
                        </a:rPr>
                        <a:t>Jadwal</a:t>
                      </a:r>
                      <a:r>
                        <a:rPr lang="en-US" sz="1400" b="1" dirty="0">
                          <a:solidFill>
                            <a:schemeClr val="bg1"/>
                          </a:solidFill>
                          <a:effectLst/>
                          <a:latin typeface="Arial Narrow" pitchFamily="34" charset="0"/>
                        </a:rPr>
                        <a:t> </a:t>
                      </a:r>
                      <a:r>
                        <a:rPr lang="en-US" sz="1400" b="1" dirty="0" err="1">
                          <a:solidFill>
                            <a:schemeClr val="bg1"/>
                          </a:solidFill>
                          <a:effectLst/>
                          <a:latin typeface="Arial Narrow" pitchFamily="34" charset="0"/>
                        </a:rPr>
                        <a:t>Pelaksanaan</a:t>
                      </a:r>
                      <a:endParaRPr lang="en-US" sz="1400" b="1" dirty="0">
                        <a:solidFill>
                          <a:schemeClr val="bg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nchor="ctr">
                    <a:lnT w="28575" cap="flat" cmpd="sng" algn="ctr">
                      <a:solidFill>
                        <a:schemeClr val="accent5">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accent1">
                        <a:lumMod val="75000"/>
                      </a:schemeClr>
                    </a:solidFill>
                  </a:tcPr>
                </a:tc>
                <a:tc>
                  <a:txBody>
                    <a:bodyPr/>
                    <a:lstStyle/>
                    <a:p>
                      <a:pPr marL="0" marR="0" algn="ctr">
                        <a:lnSpc>
                          <a:spcPct val="115000"/>
                        </a:lnSpc>
                        <a:spcBef>
                          <a:spcPts val="0"/>
                        </a:spcBef>
                        <a:spcAft>
                          <a:spcPts val="0"/>
                        </a:spcAft>
                      </a:pPr>
                      <a:r>
                        <a:rPr lang="en-US" sz="1400" b="1" dirty="0" err="1">
                          <a:solidFill>
                            <a:schemeClr val="bg1"/>
                          </a:solidFill>
                          <a:effectLst/>
                          <a:latin typeface="Arial Narrow" pitchFamily="34" charset="0"/>
                        </a:rPr>
                        <a:t>Keterangan</a:t>
                      </a:r>
                      <a:endParaRPr lang="en-US" sz="1400" b="1" dirty="0">
                        <a:solidFill>
                          <a:schemeClr val="bg1"/>
                        </a:solidFill>
                        <a:effectLst/>
                        <a:latin typeface="Arial Narrow" pitchFamily="34" charset="0"/>
                        <a:ea typeface="Calibri" panose="020F0502020204030204" pitchFamily="34" charset="0"/>
                        <a:cs typeface="Times New Roman" panose="02020603050405020304" pitchFamily="18" charset="0"/>
                      </a:endParaRPr>
                    </a:p>
                  </a:txBody>
                  <a:tcPr marL="36000" marR="0" marT="36000" marB="0" anchor="ctr">
                    <a:lnR w="28575" cap="flat" cmpd="sng" algn="ctr">
                      <a:solidFill>
                        <a:schemeClr val="accent5">
                          <a:lumMod val="50000"/>
                        </a:schemeClr>
                      </a:solidFill>
                      <a:prstDash val="solid"/>
                      <a:round/>
                      <a:headEnd type="none" w="med" len="med"/>
                      <a:tailEnd type="none" w="med" len="med"/>
                    </a:lnR>
                    <a:lnT w="28575" cap="flat" cmpd="sng" algn="ctr">
                      <a:solidFill>
                        <a:schemeClr val="accent5">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accent1">
                        <a:lumMod val="75000"/>
                      </a:schemeClr>
                    </a:solidFill>
                  </a:tcPr>
                </a:tc>
              </a:tr>
              <a:tr h="848193">
                <a:tc>
                  <a:txBody>
                    <a:bodyPr/>
                    <a:lstStyle/>
                    <a:p>
                      <a:pPr marL="180975" marR="0" lvl="0" indent="-180975">
                        <a:lnSpc>
                          <a:spcPct val="90000"/>
                        </a:lnSpc>
                        <a:spcBef>
                          <a:spcPts val="0"/>
                        </a:spcBef>
                        <a:spcAft>
                          <a:spcPts val="0"/>
                        </a:spcAft>
                        <a:buFont typeface="+mj-lt"/>
                        <a:buNone/>
                      </a:pPr>
                      <a:r>
                        <a:rPr lang="en-US" sz="1400" dirty="0" smtClean="0">
                          <a:effectLst/>
                          <a:latin typeface="Arial Narrow" pitchFamily="34" charset="0"/>
                        </a:rPr>
                        <a:t>6. 	</a:t>
                      </a:r>
                      <a:r>
                        <a:rPr lang="en-US" sz="1400" dirty="0" err="1" smtClean="0">
                          <a:effectLst/>
                          <a:latin typeface="Arial Narrow" pitchFamily="34" charset="0"/>
                        </a:rPr>
                        <a:t>Pelatihan</a:t>
                      </a:r>
                      <a:r>
                        <a:rPr lang="en-US" sz="1400" dirty="0" smtClean="0">
                          <a:effectLst/>
                          <a:latin typeface="Arial Narrow" pitchFamily="34" charset="0"/>
                        </a:rPr>
                        <a:t> </a:t>
                      </a:r>
                      <a:r>
                        <a:rPr lang="en-US" sz="1400" dirty="0">
                          <a:effectLst/>
                          <a:latin typeface="Arial Narrow" pitchFamily="34" charset="0"/>
                        </a:rPr>
                        <a:t>Cleaning &amp; Entry</a:t>
                      </a:r>
                      <a:endParaRPr lang="en-US" sz="1400"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28575" cap="flat" cmpd="sng" algn="ctr">
                      <a:solidFill>
                        <a:schemeClr val="accent5">
                          <a:lumMod val="50000"/>
                        </a:schemeClr>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accent1">
                        <a:lumMod val="75000"/>
                      </a:schemeClr>
                    </a:solidFill>
                  </a:tcPr>
                </a:tc>
                <a:tc>
                  <a:txBody>
                    <a:bodyPr/>
                    <a:lstStyle/>
                    <a:p>
                      <a:pPr marL="0" marR="0">
                        <a:lnSpc>
                          <a:spcPct val="90000"/>
                        </a:lnSpc>
                        <a:spcBef>
                          <a:spcPts val="0"/>
                        </a:spcBef>
                        <a:spcAft>
                          <a:spcPts val="0"/>
                        </a:spcAft>
                      </a:pPr>
                      <a:r>
                        <a:rPr lang="en-US" sz="1400" b="1" dirty="0">
                          <a:effectLst/>
                          <a:latin typeface="Arial Narrow" pitchFamily="34" charset="0"/>
                        </a:rPr>
                        <a:t>TA 2 </a:t>
                      </a:r>
                      <a:r>
                        <a:rPr lang="en-US" sz="1400" b="1" dirty="0" err="1">
                          <a:effectLst/>
                          <a:latin typeface="Arial Narrow" pitchFamily="34" charset="0"/>
                        </a:rPr>
                        <a:t>hari</a:t>
                      </a:r>
                      <a:r>
                        <a:rPr lang="en-US" sz="1400" b="1" dirty="0">
                          <a:effectLst/>
                          <a:latin typeface="Arial Narrow" pitchFamily="34" charset="0"/>
                        </a:rPr>
                        <a:t> per </a:t>
                      </a:r>
                      <a:r>
                        <a:rPr lang="en-US" sz="1400" b="1" dirty="0" err="1">
                          <a:effectLst/>
                          <a:latin typeface="Arial Narrow" pitchFamily="34" charset="0"/>
                        </a:rPr>
                        <a:t>lokasi</a:t>
                      </a:r>
                      <a:r>
                        <a:rPr lang="en-US" sz="1400" b="1" dirty="0">
                          <a:effectLst/>
                          <a:latin typeface="Arial Narrow" pitchFamily="34" charset="0"/>
                        </a:rPr>
                        <a:t> pilot</a:t>
                      </a:r>
                      <a:endParaRPr lang="en-US" sz="1400" b="1"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19050" cap="flat" cmpd="sng" algn="ctr">
                      <a:solidFill>
                        <a:srgbClr val="0070C0"/>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pPr marL="0" marR="0">
                        <a:lnSpc>
                          <a:spcPct val="90000"/>
                        </a:lnSpc>
                        <a:spcBef>
                          <a:spcPts val="0"/>
                        </a:spcBef>
                        <a:spcAft>
                          <a:spcPts val="0"/>
                        </a:spcAft>
                      </a:pPr>
                      <a:r>
                        <a:rPr lang="en-US" sz="1400" b="1" dirty="0" err="1">
                          <a:effectLst/>
                          <a:latin typeface="Arial Narrow" pitchFamily="34" charset="0"/>
                        </a:rPr>
                        <a:t>Lokasi</a:t>
                      </a:r>
                      <a:r>
                        <a:rPr lang="en-US" sz="1400" b="1" dirty="0">
                          <a:effectLst/>
                          <a:latin typeface="Arial Narrow" pitchFamily="34" charset="0"/>
                        </a:rPr>
                        <a:t> pilot</a:t>
                      </a:r>
                      <a:endParaRPr lang="en-US" sz="1400" b="1"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pPr marL="0" marR="0">
                        <a:lnSpc>
                          <a:spcPct val="90000"/>
                        </a:lnSpc>
                        <a:spcBef>
                          <a:spcPts val="0"/>
                        </a:spcBef>
                        <a:spcAft>
                          <a:spcPts val="0"/>
                        </a:spcAft>
                      </a:pPr>
                      <a:r>
                        <a:rPr lang="en-US" sz="1400" b="1" dirty="0">
                          <a:effectLst/>
                          <a:latin typeface="Arial Narrow" pitchFamily="34" charset="0"/>
                        </a:rPr>
                        <a:t>APBD </a:t>
                      </a:r>
                      <a:r>
                        <a:rPr lang="en-US" sz="1400" b="1" dirty="0" err="1" smtClean="0">
                          <a:effectLst/>
                          <a:latin typeface="Arial Narrow" pitchFamily="34" charset="0"/>
                        </a:rPr>
                        <a:t>Kab</a:t>
                      </a:r>
                      <a:r>
                        <a:rPr lang="en-US" sz="1400" b="1" dirty="0" smtClean="0">
                          <a:effectLst/>
                          <a:latin typeface="Arial Narrow" pitchFamily="34" charset="0"/>
                        </a:rPr>
                        <a:t>. </a:t>
                      </a:r>
                      <a:r>
                        <a:rPr lang="en-US" sz="1400" b="1" dirty="0" err="1" smtClean="0">
                          <a:effectLst/>
                          <a:latin typeface="Arial Narrow" pitchFamily="34" charset="0"/>
                        </a:rPr>
                        <a:t>Sijunjung</a:t>
                      </a:r>
                      <a:r>
                        <a:rPr lang="en-US" sz="1400" b="1" dirty="0" smtClean="0">
                          <a:effectLst/>
                          <a:latin typeface="Arial Narrow" pitchFamily="34" charset="0"/>
                        </a:rPr>
                        <a:t> &amp; </a:t>
                      </a:r>
                      <a:r>
                        <a:rPr lang="en-US" sz="1400" b="1" dirty="0" err="1" smtClean="0">
                          <a:effectLst/>
                          <a:latin typeface="Arial Narrow" pitchFamily="34" charset="0"/>
                        </a:rPr>
                        <a:t>Pasaman</a:t>
                      </a:r>
                      <a:r>
                        <a:rPr lang="en-US" sz="1400" b="1" dirty="0" smtClean="0">
                          <a:effectLst/>
                          <a:latin typeface="Arial Narrow" pitchFamily="34" charset="0"/>
                        </a:rPr>
                        <a:t> </a:t>
                      </a:r>
                      <a:r>
                        <a:rPr lang="en-US" sz="1400" b="1" dirty="0" err="1" smtClean="0">
                          <a:effectLst/>
                          <a:latin typeface="Arial Narrow" pitchFamily="34" charset="0"/>
                        </a:rPr>
                        <a:t>serta</a:t>
                      </a:r>
                      <a:r>
                        <a:rPr lang="en-US" sz="1400" b="1" dirty="0" smtClean="0">
                          <a:effectLst/>
                          <a:latin typeface="Arial Narrow" pitchFamily="34" charset="0"/>
                        </a:rPr>
                        <a:t> </a:t>
                      </a:r>
                      <a:r>
                        <a:rPr lang="en-US" sz="1400" b="1" dirty="0" err="1">
                          <a:effectLst/>
                          <a:latin typeface="Arial Narrow" pitchFamily="34" charset="0"/>
                        </a:rPr>
                        <a:t>Waspola</a:t>
                      </a:r>
                      <a:r>
                        <a:rPr lang="en-US" sz="1400" b="1" dirty="0">
                          <a:effectLst/>
                          <a:latin typeface="Arial Narrow" pitchFamily="34" charset="0"/>
                        </a:rPr>
                        <a:t> Facility</a:t>
                      </a:r>
                      <a:endParaRPr lang="en-US" sz="1400" b="1"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pPr marL="0" marR="0">
                        <a:lnSpc>
                          <a:spcPct val="90000"/>
                        </a:lnSpc>
                        <a:spcBef>
                          <a:spcPts val="0"/>
                        </a:spcBef>
                        <a:spcAft>
                          <a:spcPts val="0"/>
                        </a:spcAft>
                      </a:pPr>
                      <a:r>
                        <a:rPr lang="en-US" sz="1400" b="1">
                          <a:effectLst/>
                          <a:latin typeface="Arial Narrow" pitchFamily="34" charset="0"/>
                        </a:rPr>
                        <a:t>Mei minggu ke 4</a:t>
                      </a:r>
                      <a:endParaRPr lang="en-US" sz="1400" b="1">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pPr marL="180975" marR="0" lvl="0" indent="-180975">
                        <a:lnSpc>
                          <a:spcPct val="90000"/>
                        </a:lnSpc>
                        <a:spcBef>
                          <a:spcPts val="0"/>
                        </a:spcBef>
                        <a:spcAft>
                          <a:spcPts val="0"/>
                        </a:spcAft>
                        <a:buFont typeface="Symbol" panose="05050102010706020507" pitchFamily="18" charset="2"/>
                        <a:buChar char=""/>
                      </a:pPr>
                      <a:r>
                        <a:rPr lang="en-US" sz="1400" b="1" dirty="0">
                          <a:effectLst/>
                          <a:latin typeface="Arial Narrow" pitchFamily="34" charset="0"/>
                        </a:rPr>
                        <a:t>Data </a:t>
                      </a:r>
                      <a:r>
                        <a:rPr lang="en-US" sz="1400" b="1" dirty="0" err="1">
                          <a:effectLst/>
                          <a:latin typeface="Arial Narrow" pitchFamily="34" charset="0"/>
                        </a:rPr>
                        <a:t>sudah</a:t>
                      </a:r>
                      <a:r>
                        <a:rPr lang="en-US" sz="1400" b="1" dirty="0">
                          <a:effectLst/>
                          <a:latin typeface="Arial Narrow" pitchFamily="34" charset="0"/>
                        </a:rPr>
                        <a:t> </a:t>
                      </a:r>
                      <a:r>
                        <a:rPr lang="en-US" sz="1400" b="1" dirty="0" err="1">
                          <a:effectLst/>
                          <a:latin typeface="Arial Narrow" pitchFamily="34" charset="0"/>
                        </a:rPr>
                        <a:t>terkumpul</a:t>
                      </a:r>
                      <a:r>
                        <a:rPr lang="en-US" sz="1400" b="1" dirty="0">
                          <a:effectLst/>
                          <a:latin typeface="Arial Narrow" pitchFamily="34" charset="0"/>
                        </a:rPr>
                        <a:t> </a:t>
                      </a:r>
                      <a:r>
                        <a:rPr lang="en-US" sz="1400" b="1" dirty="0" err="1">
                          <a:effectLst/>
                          <a:latin typeface="Arial Narrow" pitchFamily="34" charset="0"/>
                        </a:rPr>
                        <a:t>separuh</a:t>
                      </a:r>
                      <a:endParaRPr lang="en-US" sz="1400" b="1" dirty="0">
                        <a:effectLst/>
                        <a:latin typeface="Arial Narrow" pitchFamily="34" charset="0"/>
                      </a:endParaRPr>
                    </a:p>
                    <a:p>
                      <a:pPr marL="180975" marR="0" lvl="0" indent="-180975">
                        <a:lnSpc>
                          <a:spcPct val="90000"/>
                        </a:lnSpc>
                        <a:spcBef>
                          <a:spcPts val="0"/>
                        </a:spcBef>
                        <a:spcAft>
                          <a:spcPts val="0"/>
                        </a:spcAft>
                        <a:buFont typeface="Symbol" panose="05050102010706020507" pitchFamily="18" charset="2"/>
                        <a:buChar char=""/>
                      </a:pPr>
                      <a:r>
                        <a:rPr lang="en-US" sz="1400" b="1" dirty="0" err="1">
                          <a:effectLst/>
                          <a:latin typeface="Arial Narrow" pitchFamily="34" charset="0"/>
                        </a:rPr>
                        <a:t>Dilakukan</a:t>
                      </a:r>
                      <a:r>
                        <a:rPr lang="en-US" sz="1400" b="1" dirty="0">
                          <a:effectLst/>
                          <a:latin typeface="Arial Narrow" pitchFamily="34" charset="0"/>
                        </a:rPr>
                        <a:t> </a:t>
                      </a:r>
                      <a:r>
                        <a:rPr lang="en-US" sz="1400" b="1" dirty="0" err="1">
                          <a:effectLst/>
                          <a:latin typeface="Arial Narrow" pitchFamily="34" charset="0"/>
                        </a:rPr>
                        <a:t>dalam</a:t>
                      </a:r>
                      <a:r>
                        <a:rPr lang="en-US" sz="1400" b="1" dirty="0">
                          <a:effectLst/>
                          <a:latin typeface="Arial Narrow" pitchFamily="34" charset="0"/>
                        </a:rPr>
                        <a:t> </a:t>
                      </a:r>
                      <a:r>
                        <a:rPr lang="en-US" sz="1400" b="1" dirty="0" err="1">
                          <a:effectLst/>
                          <a:latin typeface="Arial Narrow" pitchFamily="34" charset="0"/>
                        </a:rPr>
                        <a:t>bentuk</a:t>
                      </a:r>
                      <a:r>
                        <a:rPr lang="en-US" sz="1400" b="1" dirty="0">
                          <a:effectLst/>
                          <a:latin typeface="Arial Narrow" pitchFamily="34" charset="0"/>
                        </a:rPr>
                        <a:t> TA </a:t>
                      </a:r>
                      <a:r>
                        <a:rPr lang="en-US" sz="1400" b="1" dirty="0" err="1">
                          <a:effectLst/>
                          <a:latin typeface="Arial Narrow" pitchFamily="34" charset="0"/>
                        </a:rPr>
                        <a:t>di</a:t>
                      </a:r>
                      <a:r>
                        <a:rPr lang="en-US" sz="1400" b="1" dirty="0">
                          <a:effectLst/>
                          <a:latin typeface="Arial Narrow" pitchFamily="34" charset="0"/>
                        </a:rPr>
                        <a:t> </a:t>
                      </a:r>
                      <a:r>
                        <a:rPr lang="en-US" sz="1400" b="1" dirty="0" err="1">
                          <a:effectLst/>
                          <a:latin typeface="Arial Narrow" pitchFamily="34" charset="0"/>
                        </a:rPr>
                        <a:t>setiap</a:t>
                      </a:r>
                      <a:r>
                        <a:rPr lang="en-US" sz="1400" b="1" dirty="0">
                          <a:effectLst/>
                          <a:latin typeface="Arial Narrow" pitchFamily="34" charset="0"/>
                        </a:rPr>
                        <a:t> </a:t>
                      </a:r>
                      <a:r>
                        <a:rPr lang="en-US" sz="1400" b="1" dirty="0" err="1">
                          <a:effectLst/>
                          <a:latin typeface="Arial Narrow" pitchFamily="34" charset="0"/>
                        </a:rPr>
                        <a:t>lokasi</a:t>
                      </a:r>
                      <a:r>
                        <a:rPr lang="en-US" sz="1400" b="1" dirty="0">
                          <a:effectLst/>
                          <a:latin typeface="Arial Narrow" pitchFamily="34" charset="0"/>
                        </a:rPr>
                        <a:t> </a:t>
                      </a:r>
                      <a:r>
                        <a:rPr lang="en-US" sz="1400" b="1" dirty="0" err="1">
                          <a:effectLst/>
                          <a:latin typeface="Arial Narrow" pitchFamily="34" charset="0"/>
                        </a:rPr>
                        <a:t>oleh</a:t>
                      </a:r>
                      <a:r>
                        <a:rPr lang="en-US" sz="1400" b="1" dirty="0">
                          <a:effectLst/>
                          <a:latin typeface="Arial Narrow" pitchFamily="34" charset="0"/>
                        </a:rPr>
                        <a:t> </a:t>
                      </a:r>
                      <a:r>
                        <a:rPr lang="en-US" sz="1400" b="1" dirty="0" err="1">
                          <a:effectLst/>
                          <a:latin typeface="Arial Narrow" pitchFamily="34" charset="0"/>
                        </a:rPr>
                        <a:t>Waspola</a:t>
                      </a:r>
                      <a:r>
                        <a:rPr lang="en-US" sz="1400" b="1" dirty="0">
                          <a:effectLst/>
                          <a:latin typeface="Arial Narrow" pitchFamily="34" charset="0"/>
                        </a:rPr>
                        <a:t> Facility </a:t>
                      </a:r>
                      <a:r>
                        <a:rPr lang="en-US" sz="1400" b="1" dirty="0" err="1">
                          <a:effectLst/>
                          <a:latin typeface="Arial Narrow" pitchFamily="34" charset="0"/>
                        </a:rPr>
                        <a:t>secara</a:t>
                      </a:r>
                      <a:r>
                        <a:rPr lang="en-US" sz="1400" b="1" dirty="0">
                          <a:effectLst/>
                          <a:latin typeface="Arial Narrow" pitchFamily="34" charset="0"/>
                        </a:rPr>
                        <a:t> </a:t>
                      </a:r>
                      <a:r>
                        <a:rPr lang="en-US" sz="1400" b="1" dirty="0" err="1">
                          <a:effectLst/>
                          <a:latin typeface="Arial Narrow" pitchFamily="34" charset="0"/>
                        </a:rPr>
                        <a:t>bergiliran</a:t>
                      </a:r>
                      <a:endParaRPr lang="en-US" sz="1400" b="1" dirty="0">
                        <a:effectLst/>
                        <a:latin typeface="Arial Narrow" pitchFamily="34" charset="0"/>
                      </a:endParaRPr>
                    </a:p>
                    <a:p>
                      <a:pPr marL="180975" marR="0" lvl="0" indent="-180975">
                        <a:lnSpc>
                          <a:spcPct val="90000"/>
                        </a:lnSpc>
                        <a:spcBef>
                          <a:spcPts val="0"/>
                        </a:spcBef>
                        <a:spcAft>
                          <a:spcPts val="0"/>
                        </a:spcAft>
                        <a:buFont typeface="Symbol" panose="05050102010706020507" pitchFamily="18" charset="2"/>
                        <a:buChar char=""/>
                      </a:pPr>
                      <a:r>
                        <a:rPr lang="en-US" sz="1400" b="1" dirty="0">
                          <a:effectLst/>
                          <a:latin typeface="Arial Narrow" pitchFamily="34" charset="0"/>
                        </a:rPr>
                        <a:t>Laptop/PC </a:t>
                      </a:r>
                      <a:r>
                        <a:rPr lang="en-US" sz="1400" b="1" dirty="0" err="1">
                          <a:effectLst/>
                          <a:latin typeface="Arial Narrow" pitchFamily="34" charset="0"/>
                        </a:rPr>
                        <a:t>harus</a:t>
                      </a:r>
                      <a:r>
                        <a:rPr lang="en-US" sz="1400" b="1" dirty="0">
                          <a:effectLst/>
                          <a:latin typeface="Arial Narrow" pitchFamily="34" charset="0"/>
                        </a:rPr>
                        <a:t> </a:t>
                      </a:r>
                      <a:r>
                        <a:rPr lang="en-US" sz="1400" b="1" dirty="0" err="1">
                          <a:effectLst/>
                          <a:latin typeface="Arial Narrow" pitchFamily="34" charset="0"/>
                        </a:rPr>
                        <a:t>sudah</a:t>
                      </a:r>
                      <a:r>
                        <a:rPr lang="en-US" sz="1400" b="1" dirty="0">
                          <a:effectLst/>
                          <a:latin typeface="Arial Narrow" pitchFamily="34" charset="0"/>
                        </a:rPr>
                        <a:t> </a:t>
                      </a:r>
                      <a:r>
                        <a:rPr lang="en-US" sz="1400" b="1" dirty="0" err="1">
                          <a:effectLst/>
                          <a:latin typeface="Arial Narrow" pitchFamily="34" charset="0"/>
                        </a:rPr>
                        <a:t>tersedia</a:t>
                      </a:r>
                      <a:endParaRPr lang="en-US" sz="1400" b="1" dirty="0">
                        <a:effectLst/>
                        <a:latin typeface="Arial Narrow" pitchFamily="34" charset="0"/>
                      </a:endParaRPr>
                    </a:p>
                    <a:p>
                      <a:pPr marL="180975" marR="0" lvl="0" indent="-180975">
                        <a:lnSpc>
                          <a:spcPct val="90000"/>
                        </a:lnSpc>
                        <a:spcBef>
                          <a:spcPts val="0"/>
                        </a:spcBef>
                        <a:spcAft>
                          <a:spcPts val="0"/>
                        </a:spcAft>
                        <a:buFont typeface="Symbol" panose="05050102010706020507" pitchFamily="18" charset="2"/>
                        <a:buChar char=""/>
                      </a:pPr>
                      <a:r>
                        <a:rPr lang="en-US" sz="1400" b="1" dirty="0">
                          <a:effectLst/>
                          <a:latin typeface="Arial Narrow" pitchFamily="34" charset="0"/>
                        </a:rPr>
                        <a:t>Software </a:t>
                      </a:r>
                      <a:r>
                        <a:rPr lang="en-US" sz="1400" b="1" dirty="0" err="1">
                          <a:effectLst/>
                          <a:latin typeface="Arial Narrow" pitchFamily="34" charset="0"/>
                        </a:rPr>
                        <a:t>pengelolaan</a:t>
                      </a:r>
                      <a:r>
                        <a:rPr lang="en-US" sz="1400" b="1" dirty="0">
                          <a:effectLst/>
                          <a:latin typeface="Arial Narrow" pitchFamily="34" charset="0"/>
                        </a:rPr>
                        <a:t> data </a:t>
                      </a:r>
                      <a:r>
                        <a:rPr lang="en-US" sz="1400" b="1" dirty="0" err="1">
                          <a:effectLst/>
                          <a:latin typeface="Arial Narrow" pitchFamily="34" charset="0"/>
                        </a:rPr>
                        <a:t>sudah</a:t>
                      </a:r>
                      <a:r>
                        <a:rPr lang="en-US" sz="1400" b="1" dirty="0">
                          <a:effectLst/>
                          <a:latin typeface="Arial Narrow" pitchFamily="34" charset="0"/>
                        </a:rPr>
                        <a:t> </a:t>
                      </a:r>
                      <a:r>
                        <a:rPr lang="en-US" sz="1400" b="1" dirty="0" err="1">
                          <a:effectLst/>
                          <a:latin typeface="Arial Narrow" pitchFamily="34" charset="0"/>
                        </a:rPr>
                        <a:t>tersedia</a:t>
                      </a:r>
                      <a:endParaRPr lang="en-US" sz="1400" b="1"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6350"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5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solidFill>
                      <a:schemeClr val="bg1"/>
                    </a:solidFill>
                  </a:tcPr>
                </a:tc>
              </a:tr>
              <a:tr h="425753">
                <a:tc>
                  <a:txBody>
                    <a:bodyPr/>
                    <a:lstStyle/>
                    <a:p>
                      <a:pPr marL="180975" marR="0" lvl="0" indent="-180975">
                        <a:lnSpc>
                          <a:spcPct val="90000"/>
                        </a:lnSpc>
                        <a:spcBef>
                          <a:spcPts val="0"/>
                        </a:spcBef>
                        <a:spcAft>
                          <a:spcPts val="0"/>
                        </a:spcAft>
                        <a:buFont typeface="+mj-lt"/>
                        <a:buNone/>
                      </a:pPr>
                      <a:r>
                        <a:rPr lang="en-US" sz="1400" dirty="0" smtClean="0">
                          <a:effectLst/>
                          <a:latin typeface="Arial Narrow" pitchFamily="34" charset="0"/>
                        </a:rPr>
                        <a:t>7. 	</a:t>
                      </a:r>
                      <a:r>
                        <a:rPr lang="en-US" sz="1400" dirty="0" err="1" smtClean="0">
                          <a:effectLst/>
                          <a:latin typeface="Arial Narrow" pitchFamily="34" charset="0"/>
                        </a:rPr>
                        <a:t>Pelaksanaan</a:t>
                      </a:r>
                      <a:r>
                        <a:rPr lang="en-US" sz="1400" dirty="0" smtClean="0">
                          <a:effectLst/>
                          <a:latin typeface="Arial Narrow" pitchFamily="34" charset="0"/>
                        </a:rPr>
                        <a:t> </a:t>
                      </a:r>
                      <a:r>
                        <a:rPr lang="en-US" sz="1400" dirty="0">
                          <a:effectLst/>
                          <a:latin typeface="Arial Narrow" pitchFamily="34" charset="0"/>
                        </a:rPr>
                        <a:t>Cleaning </a:t>
                      </a:r>
                      <a:r>
                        <a:rPr lang="en-US" sz="1400" dirty="0" err="1">
                          <a:effectLst/>
                          <a:latin typeface="Arial Narrow" pitchFamily="34" charset="0"/>
                        </a:rPr>
                        <a:t>dan</a:t>
                      </a:r>
                      <a:r>
                        <a:rPr lang="en-US" sz="1400" dirty="0">
                          <a:effectLst/>
                          <a:latin typeface="Arial Narrow" pitchFamily="34" charset="0"/>
                        </a:rPr>
                        <a:t> Entry Data</a:t>
                      </a:r>
                      <a:endParaRPr lang="en-US" sz="1400"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28575" cap="flat" cmpd="sng" algn="ctr">
                      <a:solidFill>
                        <a:schemeClr val="accent5">
                          <a:lumMod val="50000"/>
                        </a:schemeClr>
                      </a:solidFill>
                      <a:prstDash val="solid"/>
                      <a:round/>
                      <a:headEnd type="none" w="med" len="med"/>
                      <a:tailEnd type="none" w="med" len="med"/>
                    </a:lnL>
                    <a:lnR w="19050" cap="flat" cmpd="sng" algn="ctr">
                      <a:solidFill>
                        <a:srgbClr val="0070C0"/>
                      </a:solidFill>
                      <a:prstDash val="solid"/>
                      <a:round/>
                      <a:headEnd type="none" w="med" len="med"/>
                      <a:tailEnd type="none" w="med" len="med"/>
                    </a:lnR>
                    <a:solidFill>
                      <a:schemeClr val="accent1">
                        <a:lumMod val="75000"/>
                      </a:schemeClr>
                    </a:solidFill>
                  </a:tcPr>
                </a:tc>
                <a:tc>
                  <a:txBody>
                    <a:bodyPr/>
                    <a:lstStyle/>
                    <a:p>
                      <a:pPr marL="0" marR="0">
                        <a:lnSpc>
                          <a:spcPct val="90000"/>
                        </a:lnSpc>
                        <a:spcBef>
                          <a:spcPts val="0"/>
                        </a:spcBef>
                        <a:spcAft>
                          <a:spcPts val="0"/>
                        </a:spcAft>
                      </a:pPr>
                      <a:r>
                        <a:rPr lang="en-US" sz="1400" b="1">
                          <a:effectLst/>
                          <a:latin typeface="Arial Narrow" pitchFamily="34" charset="0"/>
                        </a:rPr>
                        <a:t>1 minggu</a:t>
                      </a:r>
                      <a:endParaRPr lang="en-US" sz="1400" b="1">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19050" cap="flat" cmpd="sng" algn="ctr">
                      <a:solidFill>
                        <a:srgbClr val="0070C0"/>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tcPr>
                </a:tc>
                <a:tc>
                  <a:txBody>
                    <a:bodyPr/>
                    <a:lstStyle/>
                    <a:p>
                      <a:pPr marL="0" marR="0">
                        <a:lnSpc>
                          <a:spcPct val="90000"/>
                        </a:lnSpc>
                        <a:spcBef>
                          <a:spcPts val="0"/>
                        </a:spcBef>
                        <a:spcAft>
                          <a:spcPts val="0"/>
                        </a:spcAft>
                      </a:pPr>
                      <a:r>
                        <a:rPr lang="en-US" sz="1400" b="1" dirty="0" err="1">
                          <a:effectLst/>
                          <a:latin typeface="Arial Narrow" pitchFamily="34" charset="0"/>
                        </a:rPr>
                        <a:t>Lokasi</a:t>
                      </a:r>
                      <a:r>
                        <a:rPr lang="en-US" sz="1400" b="1" dirty="0">
                          <a:effectLst/>
                          <a:latin typeface="Arial Narrow" pitchFamily="34" charset="0"/>
                        </a:rPr>
                        <a:t> pilot</a:t>
                      </a:r>
                      <a:endParaRPr lang="en-US" sz="1400" b="1"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tcPr>
                </a:tc>
                <a:tc>
                  <a:txBody>
                    <a:bodyPr/>
                    <a:lstStyle/>
                    <a:p>
                      <a:pPr marL="0" marR="0">
                        <a:lnSpc>
                          <a:spcPct val="90000"/>
                        </a:lnSpc>
                        <a:spcBef>
                          <a:spcPts val="0"/>
                        </a:spcBef>
                        <a:spcAft>
                          <a:spcPts val="0"/>
                        </a:spcAft>
                      </a:pPr>
                      <a:r>
                        <a:rPr lang="en-US" sz="1400" b="1" dirty="0">
                          <a:effectLst/>
                          <a:latin typeface="Arial Narrow" pitchFamily="34" charset="0"/>
                        </a:rPr>
                        <a:t>APBD </a:t>
                      </a:r>
                      <a:r>
                        <a:rPr lang="en-US" sz="1400" b="1" dirty="0" err="1" smtClean="0">
                          <a:effectLst/>
                          <a:latin typeface="Arial Narrow" pitchFamily="34" charset="0"/>
                        </a:rPr>
                        <a:t>Kab</a:t>
                      </a:r>
                      <a:r>
                        <a:rPr lang="en-US" sz="1400" b="1" dirty="0" smtClean="0">
                          <a:effectLst/>
                          <a:latin typeface="Arial Narrow" pitchFamily="34" charset="0"/>
                        </a:rPr>
                        <a:t>.</a:t>
                      </a:r>
                      <a:r>
                        <a:rPr lang="en-US" sz="1400" b="1" baseline="0" dirty="0" smtClean="0">
                          <a:effectLst/>
                          <a:latin typeface="Arial Narrow" pitchFamily="34" charset="0"/>
                        </a:rPr>
                        <a:t> </a:t>
                      </a:r>
                      <a:r>
                        <a:rPr lang="en-US" sz="1400" b="1" baseline="0" dirty="0" err="1" smtClean="0">
                          <a:effectLst/>
                          <a:latin typeface="Arial Narrow" pitchFamily="34" charset="0"/>
                        </a:rPr>
                        <a:t>Sijunjung</a:t>
                      </a:r>
                      <a:r>
                        <a:rPr lang="en-US" sz="1400" b="1" baseline="0" dirty="0" smtClean="0">
                          <a:effectLst/>
                          <a:latin typeface="Arial Narrow" pitchFamily="34" charset="0"/>
                        </a:rPr>
                        <a:t> &amp; </a:t>
                      </a:r>
                      <a:r>
                        <a:rPr lang="en-US" sz="1400" b="1" baseline="0" dirty="0" err="1" smtClean="0">
                          <a:effectLst/>
                          <a:latin typeface="Arial Narrow" pitchFamily="34" charset="0"/>
                        </a:rPr>
                        <a:t>Pasaman</a:t>
                      </a:r>
                      <a:endParaRPr lang="en-US" sz="1400" b="1"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tcPr>
                </a:tc>
                <a:tc>
                  <a:txBody>
                    <a:bodyPr/>
                    <a:lstStyle/>
                    <a:p>
                      <a:pPr marL="0" marR="0">
                        <a:lnSpc>
                          <a:spcPct val="90000"/>
                        </a:lnSpc>
                        <a:spcBef>
                          <a:spcPts val="0"/>
                        </a:spcBef>
                        <a:spcAft>
                          <a:spcPts val="0"/>
                        </a:spcAft>
                      </a:pPr>
                      <a:r>
                        <a:rPr lang="en-US" sz="1400" b="1" dirty="0">
                          <a:effectLst/>
                          <a:latin typeface="Arial Narrow" pitchFamily="34" charset="0"/>
                        </a:rPr>
                        <a:t>April, </a:t>
                      </a:r>
                      <a:r>
                        <a:rPr lang="en-US" sz="1400" b="1" dirty="0" err="1">
                          <a:effectLst/>
                          <a:latin typeface="Arial Narrow" pitchFamily="34" charset="0"/>
                        </a:rPr>
                        <a:t>minggu</a:t>
                      </a:r>
                      <a:r>
                        <a:rPr lang="en-US" sz="1400" b="1" dirty="0">
                          <a:effectLst/>
                          <a:latin typeface="Arial Narrow" pitchFamily="34" charset="0"/>
                        </a:rPr>
                        <a:t> ke-4 </a:t>
                      </a:r>
                      <a:endParaRPr lang="en-US" sz="1400" b="1"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tcPr>
                </a:tc>
                <a:tc>
                  <a:txBody>
                    <a:bodyPr/>
                    <a:lstStyle/>
                    <a:p>
                      <a:pPr marL="180975" marR="0" lvl="0" indent="-180975">
                        <a:lnSpc>
                          <a:spcPct val="90000"/>
                        </a:lnSpc>
                        <a:spcBef>
                          <a:spcPts val="0"/>
                        </a:spcBef>
                        <a:spcAft>
                          <a:spcPts val="0"/>
                        </a:spcAft>
                        <a:buFont typeface="Symbol" panose="05050102010706020507" pitchFamily="18" charset="2"/>
                        <a:buChar char=""/>
                      </a:pPr>
                      <a:r>
                        <a:rPr lang="en-US" sz="1400" b="1" dirty="0">
                          <a:effectLst/>
                          <a:latin typeface="Arial Narrow" pitchFamily="34" charset="0"/>
                        </a:rPr>
                        <a:t>Cleaning </a:t>
                      </a:r>
                      <a:r>
                        <a:rPr lang="en-US" sz="1400" b="1" dirty="0" err="1">
                          <a:effectLst/>
                          <a:latin typeface="Arial Narrow" pitchFamily="34" charset="0"/>
                        </a:rPr>
                        <a:t>dilakukan</a:t>
                      </a:r>
                      <a:r>
                        <a:rPr lang="en-US" sz="1400" b="1" dirty="0">
                          <a:effectLst/>
                          <a:latin typeface="Arial Narrow" pitchFamily="34" charset="0"/>
                        </a:rPr>
                        <a:t> </a:t>
                      </a:r>
                      <a:r>
                        <a:rPr lang="en-US" sz="1400" b="1" dirty="0" err="1">
                          <a:effectLst/>
                          <a:latin typeface="Arial Narrow" pitchFamily="34" charset="0"/>
                        </a:rPr>
                        <a:t>setiap</a:t>
                      </a:r>
                      <a:r>
                        <a:rPr lang="en-US" sz="1400" b="1" dirty="0">
                          <a:effectLst/>
                          <a:latin typeface="Arial Narrow" pitchFamily="34" charset="0"/>
                        </a:rPr>
                        <a:t> </a:t>
                      </a:r>
                      <a:r>
                        <a:rPr lang="en-US" sz="1400" b="1" dirty="0" err="1">
                          <a:effectLst/>
                          <a:latin typeface="Arial Narrow" pitchFamily="34" charset="0"/>
                        </a:rPr>
                        <a:t>sekumpulan</a:t>
                      </a:r>
                      <a:r>
                        <a:rPr lang="en-US" sz="1400" b="1" dirty="0">
                          <a:effectLst/>
                          <a:latin typeface="Arial Narrow" pitchFamily="34" charset="0"/>
                        </a:rPr>
                        <a:t> data </a:t>
                      </a:r>
                      <a:r>
                        <a:rPr lang="en-US" sz="1400" b="1" dirty="0" err="1">
                          <a:effectLst/>
                          <a:latin typeface="Arial Narrow" pitchFamily="34" charset="0"/>
                        </a:rPr>
                        <a:t>masuk</a:t>
                      </a:r>
                      <a:r>
                        <a:rPr lang="en-US" sz="1400" b="1" dirty="0">
                          <a:effectLst/>
                          <a:latin typeface="Arial Narrow" pitchFamily="34" charset="0"/>
                        </a:rPr>
                        <a:t> agar </a:t>
                      </a:r>
                      <a:r>
                        <a:rPr lang="en-US" sz="1400" b="1" dirty="0" err="1">
                          <a:effectLst/>
                          <a:latin typeface="Arial Narrow" pitchFamily="34" charset="0"/>
                        </a:rPr>
                        <a:t>segera</a:t>
                      </a:r>
                      <a:r>
                        <a:rPr lang="en-US" sz="1400" b="1" dirty="0">
                          <a:effectLst/>
                          <a:latin typeface="Arial Narrow" pitchFamily="34" charset="0"/>
                        </a:rPr>
                        <a:t> </a:t>
                      </a:r>
                      <a:r>
                        <a:rPr lang="en-US" sz="1400" b="1" dirty="0" err="1">
                          <a:effectLst/>
                          <a:latin typeface="Arial Narrow" pitchFamily="34" charset="0"/>
                        </a:rPr>
                        <a:t>bisa</a:t>
                      </a:r>
                      <a:r>
                        <a:rPr lang="en-US" sz="1400" b="1" dirty="0">
                          <a:effectLst/>
                          <a:latin typeface="Arial Narrow" pitchFamily="34" charset="0"/>
                        </a:rPr>
                        <a:t> entry</a:t>
                      </a:r>
                    </a:p>
                    <a:p>
                      <a:pPr marL="180975" marR="0" lvl="0" indent="-180975">
                        <a:lnSpc>
                          <a:spcPct val="90000"/>
                        </a:lnSpc>
                        <a:spcBef>
                          <a:spcPts val="0"/>
                        </a:spcBef>
                        <a:spcAft>
                          <a:spcPts val="0"/>
                        </a:spcAft>
                        <a:buFont typeface="Symbol" panose="05050102010706020507" pitchFamily="18" charset="2"/>
                        <a:buChar char=""/>
                      </a:pPr>
                      <a:r>
                        <a:rPr lang="en-US" sz="1400" b="1" dirty="0">
                          <a:effectLst/>
                          <a:latin typeface="Arial Narrow" pitchFamily="34" charset="0"/>
                        </a:rPr>
                        <a:t>Entry </a:t>
                      </a:r>
                      <a:r>
                        <a:rPr lang="en-US" sz="1400" b="1" dirty="0" err="1">
                          <a:effectLst/>
                          <a:latin typeface="Arial Narrow" pitchFamily="34" charset="0"/>
                        </a:rPr>
                        <a:t>secara</a:t>
                      </a:r>
                      <a:r>
                        <a:rPr lang="en-US" sz="1400" b="1" dirty="0">
                          <a:effectLst/>
                          <a:latin typeface="Arial Narrow" pitchFamily="34" charset="0"/>
                        </a:rPr>
                        <a:t> </a:t>
                      </a:r>
                      <a:r>
                        <a:rPr lang="en-US" sz="1400" b="1" dirty="0" err="1">
                          <a:effectLst/>
                          <a:latin typeface="Arial Narrow" pitchFamily="34" charset="0"/>
                        </a:rPr>
                        <a:t>bertahap</a:t>
                      </a:r>
                      <a:endParaRPr lang="en-US" sz="1400" b="1"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6350"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5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tcPr>
                </a:tc>
              </a:tr>
              <a:tr h="615607">
                <a:tc>
                  <a:txBody>
                    <a:bodyPr/>
                    <a:lstStyle/>
                    <a:p>
                      <a:pPr marL="180975" marR="0" lvl="0" indent="-180975">
                        <a:lnSpc>
                          <a:spcPct val="90000"/>
                        </a:lnSpc>
                        <a:spcBef>
                          <a:spcPts val="0"/>
                        </a:spcBef>
                        <a:spcAft>
                          <a:spcPts val="0"/>
                        </a:spcAft>
                        <a:buFont typeface="+mj-lt"/>
                        <a:buNone/>
                      </a:pPr>
                      <a:r>
                        <a:rPr lang="en-US" sz="1400" dirty="0" smtClean="0">
                          <a:effectLst/>
                          <a:latin typeface="Arial Narrow" pitchFamily="34" charset="0"/>
                        </a:rPr>
                        <a:t>8. 	</a:t>
                      </a:r>
                      <a:r>
                        <a:rPr lang="en-US" sz="1400" dirty="0" err="1" smtClean="0">
                          <a:effectLst/>
                          <a:latin typeface="Arial Narrow" pitchFamily="34" charset="0"/>
                        </a:rPr>
                        <a:t>Pemrosesan</a:t>
                      </a:r>
                      <a:r>
                        <a:rPr lang="en-US" sz="1400" dirty="0" smtClean="0">
                          <a:effectLst/>
                          <a:latin typeface="Arial Narrow" pitchFamily="34" charset="0"/>
                        </a:rPr>
                        <a:t> </a:t>
                      </a:r>
                      <a:r>
                        <a:rPr lang="en-US" sz="1400" dirty="0" err="1">
                          <a:effectLst/>
                          <a:latin typeface="Arial Narrow" pitchFamily="34" charset="0"/>
                        </a:rPr>
                        <a:t>dan</a:t>
                      </a:r>
                      <a:r>
                        <a:rPr lang="en-US" sz="1400" dirty="0">
                          <a:effectLst/>
                          <a:latin typeface="Arial Narrow" pitchFamily="34" charset="0"/>
                        </a:rPr>
                        <a:t> </a:t>
                      </a:r>
                      <a:r>
                        <a:rPr lang="en-US" sz="1400" dirty="0" err="1">
                          <a:effectLst/>
                          <a:latin typeface="Arial Narrow" pitchFamily="34" charset="0"/>
                        </a:rPr>
                        <a:t>Analisa</a:t>
                      </a:r>
                      <a:r>
                        <a:rPr lang="en-US" sz="1400" dirty="0">
                          <a:effectLst/>
                          <a:latin typeface="Arial Narrow" pitchFamily="34" charset="0"/>
                        </a:rPr>
                        <a:t> Data</a:t>
                      </a:r>
                      <a:endParaRPr lang="en-US" sz="1400"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28575" cap="flat" cmpd="sng" algn="ctr">
                      <a:solidFill>
                        <a:schemeClr val="accent5">
                          <a:lumMod val="50000"/>
                        </a:schemeClr>
                      </a:solidFill>
                      <a:prstDash val="solid"/>
                      <a:round/>
                      <a:headEnd type="none" w="med" len="med"/>
                      <a:tailEnd type="none" w="med" len="med"/>
                    </a:lnL>
                    <a:lnR w="19050" cap="flat" cmpd="sng" algn="ctr">
                      <a:solidFill>
                        <a:srgbClr val="0070C0"/>
                      </a:solidFill>
                      <a:prstDash val="solid"/>
                      <a:round/>
                      <a:headEnd type="none" w="med" len="med"/>
                      <a:tailEnd type="none" w="med" len="med"/>
                    </a:lnR>
                    <a:solidFill>
                      <a:schemeClr val="accent1">
                        <a:lumMod val="75000"/>
                      </a:schemeClr>
                    </a:solidFill>
                  </a:tcPr>
                </a:tc>
                <a:tc>
                  <a:txBody>
                    <a:bodyPr/>
                    <a:lstStyle/>
                    <a:p>
                      <a:pPr marL="0" marR="0">
                        <a:lnSpc>
                          <a:spcPct val="90000"/>
                        </a:lnSpc>
                        <a:spcBef>
                          <a:spcPts val="0"/>
                        </a:spcBef>
                        <a:spcAft>
                          <a:spcPts val="0"/>
                        </a:spcAft>
                      </a:pPr>
                      <a:r>
                        <a:rPr lang="en-US" sz="1400" b="1">
                          <a:effectLst/>
                          <a:latin typeface="Arial Narrow" pitchFamily="34" charset="0"/>
                        </a:rPr>
                        <a:t>1 minggu</a:t>
                      </a:r>
                      <a:endParaRPr lang="en-US" sz="1400" b="1">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19050" cap="flat" cmpd="sng" algn="ctr">
                      <a:solidFill>
                        <a:srgbClr val="0070C0"/>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pPr marL="0" marR="0">
                        <a:lnSpc>
                          <a:spcPct val="90000"/>
                        </a:lnSpc>
                        <a:spcBef>
                          <a:spcPts val="0"/>
                        </a:spcBef>
                        <a:spcAft>
                          <a:spcPts val="0"/>
                        </a:spcAft>
                      </a:pPr>
                      <a:r>
                        <a:rPr lang="en-US" sz="1400" b="1">
                          <a:effectLst/>
                          <a:latin typeface="Arial Narrow" pitchFamily="34" charset="0"/>
                        </a:rPr>
                        <a:t>Lokasi pilot</a:t>
                      </a:r>
                      <a:endParaRPr lang="en-US" sz="1400" b="1">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pPr marL="0" marR="0">
                        <a:lnSpc>
                          <a:spcPct val="90000"/>
                        </a:lnSpc>
                        <a:spcBef>
                          <a:spcPts val="0"/>
                        </a:spcBef>
                        <a:spcAft>
                          <a:spcPts val="0"/>
                        </a:spcAft>
                      </a:pPr>
                      <a:r>
                        <a:rPr lang="en-US" sz="1400" b="1" dirty="0">
                          <a:effectLst/>
                          <a:latin typeface="Arial Narrow" pitchFamily="34" charset="0"/>
                        </a:rPr>
                        <a:t>APBD </a:t>
                      </a:r>
                      <a:r>
                        <a:rPr lang="en-US" sz="1400" b="1" dirty="0" err="1" smtClean="0">
                          <a:effectLst/>
                          <a:latin typeface="Arial Narrow" pitchFamily="34" charset="0"/>
                        </a:rPr>
                        <a:t>Kab</a:t>
                      </a:r>
                      <a:r>
                        <a:rPr lang="en-US" sz="1400" b="1" dirty="0" smtClean="0">
                          <a:effectLst/>
                          <a:latin typeface="Arial Narrow" pitchFamily="34" charset="0"/>
                        </a:rPr>
                        <a:t>. </a:t>
                      </a:r>
                      <a:r>
                        <a:rPr lang="en-US" sz="1400" b="1" dirty="0" err="1" smtClean="0">
                          <a:effectLst/>
                          <a:latin typeface="Arial Narrow" pitchFamily="34" charset="0"/>
                        </a:rPr>
                        <a:t>Sijunjung</a:t>
                      </a:r>
                      <a:r>
                        <a:rPr lang="en-US" sz="1400" b="1" dirty="0" smtClean="0">
                          <a:effectLst/>
                          <a:latin typeface="Arial Narrow" pitchFamily="34" charset="0"/>
                        </a:rPr>
                        <a:t> &amp; </a:t>
                      </a:r>
                      <a:r>
                        <a:rPr lang="en-US" sz="1400" b="1" dirty="0" err="1" smtClean="0">
                          <a:effectLst/>
                          <a:latin typeface="Arial Narrow" pitchFamily="34" charset="0"/>
                        </a:rPr>
                        <a:t>Pasaman</a:t>
                      </a:r>
                      <a:endParaRPr lang="en-US" sz="1400" b="1"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pPr marL="0" marR="0">
                        <a:lnSpc>
                          <a:spcPct val="90000"/>
                        </a:lnSpc>
                        <a:spcBef>
                          <a:spcPts val="0"/>
                        </a:spcBef>
                        <a:spcAft>
                          <a:spcPts val="0"/>
                        </a:spcAft>
                      </a:pPr>
                      <a:r>
                        <a:rPr lang="en-US" sz="1400" b="1" dirty="0">
                          <a:effectLst/>
                          <a:latin typeface="Arial Narrow" pitchFamily="34" charset="0"/>
                        </a:rPr>
                        <a:t>Mei, </a:t>
                      </a:r>
                      <a:r>
                        <a:rPr lang="en-US" sz="1400" b="1" dirty="0" err="1">
                          <a:effectLst/>
                          <a:latin typeface="Arial Narrow" pitchFamily="34" charset="0"/>
                        </a:rPr>
                        <a:t>minggu</a:t>
                      </a:r>
                      <a:r>
                        <a:rPr lang="en-US" sz="1400" b="1" dirty="0">
                          <a:effectLst/>
                          <a:latin typeface="Arial Narrow" pitchFamily="34" charset="0"/>
                        </a:rPr>
                        <a:t> ke-3</a:t>
                      </a:r>
                      <a:endParaRPr lang="en-US" sz="1400" b="1"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pPr marL="180975" marR="0" lvl="0" indent="-180975">
                        <a:lnSpc>
                          <a:spcPct val="90000"/>
                        </a:lnSpc>
                        <a:spcBef>
                          <a:spcPts val="0"/>
                        </a:spcBef>
                        <a:spcAft>
                          <a:spcPts val="0"/>
                        </a:spcAft>
                        <a:buFont typeface="Symbol" panose="05050102010706020507" pitchFamily="18" charset="2"/>
                        <a:buChar char=""/>
                      </a:pPr>
                      <a:r>
                        <a:rPr lang="en-US" sz="1400" b="1" dirty="0" err="1">
                          <a:effectLst/>
                          <a:latin typeface="Arial Narrow" pitchFamily="34" charset="0"/>
                        </a:rPr>
                        <a:t>Finaisasi</a:t>
                      </a:r>
                      <a:r>
                        <a:rPr lang="en-US" sz="1400" b="1" dirty="0">
                          <a:effectLst/>
                          <a:latin typeface="Arial Narrow" pitchFamily="34" charset="0"/>
                        </a:rPr>
                        <a:t> entry data</a:t>
                      </a:r>
                    </a:p>
                    <a:p>
                      <a:pPr marL="180975" marR="0" lvl="0" indent="-180975">
                        <a:lnSpc>
                          <a:spcPct val="90000"/>
                        </a:lnSpc>
                        <a:spcBef>
                          <a:spcPts val="0"/>
                        </a:spcBef>
                        <a:spcAft>
                          <a:spcPts val="0"/>
                        </a:spcAft>
                        <a:buFont typeface="Symbol" panose="05050102010706020507" pitchFamily="18" charset="2"/>
                        <a:buChar char=""/>
                      </a:pPr>
                      <a:r>
                        <a:rPr lang="en-US" sz="1400" b="1" dirty="0" err="1">
                          <a:effectLst/>
                          <a:latin typeface="Arial Narrow" pitchFamily="34" charset="0"/>
                        </a:rPr>
                        <a:t>Pemrosesan</a:t>
                      </a:r>
                      <a:endParaRPr lang="en-US" sz="1400" b="1" dirty="0">
                        <a:effectLst/>
                        <a:latin typeface="Arial Narrow" pitchFamily="34" charset="0"/>
                      </a:endParaRPr>
                    </a:p>
                    <a:p>
                      <a:pPr marL="180975" marR="0" lvl="0" indent="-180975">
                        <a:lnSpc>
                          <a:spcPct val="90000"/>
                        </a:lnSpc>
                        <a:spcBef>
                          <a:spcPts val="0"/>
                        </a:spcBef>
                        <a:spcAft>
                          <a:spcPts val="0"/>
                        </a:spcAft>
                        <a:buFont typeface="Symbol" panose="05050102010706020507" pitchFamily="18" charset="2"/>
                        <a:buChar char=""/>
                      </a:pPr>
                      <a:r>
                        <a:rPr lang="en-US" sz="1400" b="1" dirty="0" err="1">
                          <a:effectLst/>
                          <a:latin typeface="Arial Narrow" pitchFamily="34" charset="0"/>
                        </a:rPr>
                        <a:t>Anaisis</a:t>
                      </a:r>
                      <a:endParaRPr lang="en-US" sz="1400" b="1"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6350"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5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solidFill>
                      <a:schemeClr val="bg1"/>
                    </a:solidFill>
                  </a:tcPr>
                </a:tc>
              </a:tr>
              <a:tr h="1020024">
                <a:tc>
                  <a:txBody>
                    <a:bodyPr/>
                    <a:lstStyle/>
                    <a:p>
                      <a:pPr marL="180975" marR="0" lvl="0" indent="-180975">
                        <a:lnSpc>
                          <a:spcPct val="90000"/>
                        </a:lnSpc>
                        <a:spcBef>
                          <a:spcPts val="0"/>
                        </a:spcBef>
                        <a:spcAft>
                          <a:spcPts val="0"/>
                        </a:spcAft>
                        <a:buFont typeface="+mj-lt"/>
                        <a:buNone/>
                      </a:pPr>
                      <a:r>
                        <a:rPr lang="en-US" sz="1400" dirty="0" smtClean="0">
                          <a:effectLst/>
                          <a:latin typeface="Arial Narrow" pitchFamily="34" charset="0"/>
                        </a:rPr>
                        <a:t>9. 	</a:t>
                      </a:r>
                      <a:r>
                        <a:rPr lang="en-US" sz="1400" dirty="0" err="1" smtClean="0">
                          <a:effectLst/>
                          <a:latin typeface="Arial Narrow" pitchFamily="34" charset="0"/>
                        </a:rPr>
                        <a:t>Lokakarya</a:t>
                      </a:r>
                      <a:r>
                        <a:rPr lang="en-US" sz="1400" dirty="0" smtClean="0">
                          <a:effectLst/>
                          <a:latin typeface="Arial Narrow" pitchFamily="34" charset="0"/>
                        </a:rPr>
                        <a:t> </a:t>
                      </a:r>
                      <a:r>
                        <a:rPr lang="en-US" sz="1400" dirty="0">
                          <a:effectLst/>
                          <a:latin typeface="Arial Narrow" pitchFamily="34" charset="0"/>
                        </a:rPr>
                        <a:t>Sharing </a:t>
                      </a:r>
                      <a:r>
                        <a:rPr lang="en-US" sz="1400" dirty="0" err="1">
                          <a:effectLst/>
                          <a:latin typeface="Arial Narrow" pitchFamily="34" charset="0"/>
                        </a:rPr>
                        <a:t>Pembelajaran</a:t>
                      </a:r>
                      <a:r>
                        <a:rPr lang="en-US" sz="1400" dirty="0">
                          <a:effectLst/>
                          <a:latin typeface="Arial Narrow" pitchFamily="34" charset="0"/>
                        </a:rPr>
                        <a:t> </a:t>
                      </a:r>
                      <a:r>
                        <a:rPr lang="en-US" sz="1400" dirty="0" err="1">
                          <a:effectLst/>
                          <a:latin typeface="Arial Narrow" pitchFamily="34" charset="0"/>
                        </a:rPr>
                        <a:t>Pelaksanaan</a:t>
                      </a:r>
                      <a:r>
                        <a:rPr lang="en-US" sz="1400" dirty="0">
                          <a:effectLst/>
                          <a:latin typeface="Arial Narrow" pitchFamily="34" charset="0"/>
                        </a:rPr>
                        <a:t> </a:t>
                      </a:r>
                      <a:r>
                        <a:rPr lang="en-US" sz="1400" dirty="0" err="1">
                          <a:effectLst/>
                          <a:latin typeface="Arial Narrow" pitchFamily="34" charset="0"/>
                        </a:rPr>
                        <a:t>Peningkatan</a:t>
                      </a:r>
                      <a:r>
                        <a:rPr lang="en-US" sz="1400" dirty="0">
                          <a:effectLst/>
                          <a:latin typeface="Arial Narrow" pitchFamily="34" charset="0"/>
                        </a:rPr>
                        <a:t> </a:t>
                      </a:r>
                      <a:r>
                        <a:rPr lang="en-US" sz="1400" dirty="0" err="1">
                          <a:effectLst/>
                          <a:latin typeface="Arial Narrow" pitchFamily="34" charset="0"/>
                        </a:rPr>
                        <a:t>Pengelolaan</a:t>
                      </a:r>
                      <a:r>
                        <a:rPr lang="en-US" sz="1400" dirty="0">
                          <a:effectLst/>
                          <a:latin typeface="Arial Narrow" pitchFamily="34" charset="0"/>
                        </a:rPr>
                        <a:t> Data AMPL </a:t>
                      </a:r>
                      <a:endParaRPr lang="en-US" sz="1400"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28575" cap="flat" cmpd="sng" algn="ctr">
                      <a:solidFill>
                        <a:schemeClr val="accent5">
                          <a:lumMod val="50000"/>
                        </a:schemeClr>
                      </a:solidFill>
                      <a:prstDash val="solid"/>
                      <a:round/>
                      <a:headEnd type="none" w="med" len="med"/>
                      <a:tailEnd type="none" w="med" len="med"/>
                    </a:lnL>
                    <a:lnR w="19050" cap="flat" cmpd="sng" algn="ctr">
                      <a:solidFill>
                        <a:srgbClr val="0070C0"/>
                      </a:solidFill>
                      <a:prstDash val="solid"/>
                      <a:round/>
                      <a:headEnd type="none" w="med" len="med"/>
                      <a:tailEnd type="none" w="med" len="med"/>
                    </a:lnR>
                    <a:solidFill>
                      <a:schemeClr val="accent1">
                        <a:lumMod val="75000"/>
                      </a:schemeClr>
                    </a:solidFill>
                  </a:tcPr>
                </a:tc>
                <a:tc>
                  <a:txBody>
                    <a:bodyPr/>
                    <a:lstStyle/>
                    <a:p>
                      <a:pPr marL="0" marR="0">
                        <a:lnSpc>
                          <a:spcPct val="90000"/>
                        </a:lnSpc>
                        <a:spcBef>
                          <a:spcPts val="0"/>
                        </a:spcBef>
                        <a:spcAft>
                          <a:spcPts val="0"/>
                        </a:spcAft>
                      </a:pPr>
                      <a:r>
                        <a:rPr lang="en-US" sz="1400" b="1">
                          <a:effectLst/>
                          <a:latin typeface="Arial Narrow" pitchFamily="34" charset="0"/>
                        </a:rPr>
                        <a:t>1 hari, 40 orang</a:t>
                      </a:r>
                      <a:endParaRPr lang="en-US" sz="1400" b="1">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19050" cap="flat" cmpd="sng" algn="ctr">
                      <a:solidFill>
                        <a:srgbClr val="0070C0"/>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tcPr>
                </a:tc>
                <a:tc>
                  <a:txBody>
                    <a:bodyPr/>
                    <a:lstStyle/>
                    <a:p>
                      <a:pPr marL="0" marR="0">
                        <a:lnSpc>
                          <a:spcPct val="90000"/>
                        </a:lnSpc>
                        <a:spcBef>
                          <a:spcPts val="0"/>
                        </a:spcBef>
                        <a:spcAft>
                          <a:spcPts val="0"/>
                        </a:spcAft>
                      </a:pPr>
                      <a:r>
                        <a:rPr lang="en-US" sz="1400" b="1">
                          <a:effectLst/>
                          <a:latin typeface="Arial Narrow" pitchFamily="34" charset="0"/>
                        </a:rPr>
                        <a:t>Lokasi pilot</a:t>
                      </a:r>
                      <a:endParaRPr lang="en-US" sz="1400" b="1">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tcPr>
                </a:tc>
                <a:tc>
                  <a:txBody>
                    <a:bodyPr/>
                    <a:lstStyle/>
                    <a:p>
                      <a:pPr marL="0" marR="0">
                        <a:lnSpc>
                          <a:spcPct val="90000"/>
                        </a:lnSpc>
                        <a:spcBef>
                          <a:spcPts val="0"/>
                        </a:spcBef>
                        <a:spcAft>
                          <a:spcPts val="0"/>
                        </a:spcAft>
                      </a:pPr>
                      <a:r>
                        <a:rPr lang="en-US" sz="1400" b="1" dirty="0">
                          <a:effectLst/>
                          <a:latin typeface="Arial Narrow" pitchFamily="34" charset="0"/>
                        </a:rPr>
                        <a:t>APBD </a:t>
                      </a:r>
                      <a:r>
                        <a:rPr lang="en-US" sz="1400" b="1" dirty="0" err="1" smtClean="0">
                          <a:effectLst/>
                          <a:latin typeface="Arial Narrow" pitchFamily="34" charset="0"/>
                        </a:rPr>
                        <a:t>Kab</a:t>
                      </a:r>
                      <a:r>
                        <a:rPr lang="en-US" sz="1400" b="1" dirty="0" smtClean="0">
                          <a:effectLst/>
                          <a:latin typeface="Arial Narrow" pitchFamily="34" charset="0"/>
                        </a:rPr>
                        <a:t>. </a:t>
                      </a:r>
                      <a:r>
                        <a:rPr lang="en-US" sz="1400" b="1" dirty="0" err="1" smtClean="0">
                          <a:effectLst/>
                          <a:latin typeface="Arial Narrow" pitchFamily="34" charset="0"/>
                        </a:rPr>
                        <a:t>Sijunjung</a:t>
                      </a:r>
                      <a:r>
                        <a:rPr lang="en-US" sz="1400" b="1" dirty="0" smtClean="0">
                          <a:effectLst/>
                          <a:latin typeface="Arial Narrow" pitchFamily="34" charset="0"/>
                        </a:rPr>
                        <a:t> &amp; </a:t>
                      </a:r>
                      <a:r>
                        <a:rPr lang="en-US" sz="1400" b="1" dirty="0" err="1" smtClean="0">
                          <a:effectLst/>
                          <a:latin typeface="Arial Narrow" pitchFamily="34" charset="0"/>
                        </a:rPr>
                        <a:t>Pasaman</a:t>
                      </a:r>
                      <a:endParaRPr lang="en-US" sz="1400" b="1"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tcPr>
                </a:tc>
                <a:tc>
                  <a:txBody>
                    <a:bodyPr/>
                    <a:lstStyle/>
                    <a:p>
                      <a:pPr marL="0" marR="0">
                        <a:lnSpc>
                          <a:spcPct val="90000"/>
                        </a:lnSpc>
                        <a:spcBef>
                          <a:spcPts val="0"/>
                        </a:spcBef>
                        <a:spcAft>
                          <a:spcPts val="0"/>
                        </a:spcAft>
                      </a:pPr>
                      <a:r>
                        <a:rPr lang="en-US" sz="1400" b="1" dirty="0" err="1">
                          <a:effectLst/>
                          <a:latin typeface="Arial Narrow" pitchFamily="34" charset="0"/>
                        </a:rPr>
                        <a:t>Juni</a:t>
                      </a:r>
                      <a:r>
                        <a:rPr lang="en-US" sz="1400" b="1" dirty="0">
                          <a:effectLst/>
                          <a:latin typeface="Arial Narrow" pitchFamily="34" charset="0"/>
                        </a:rPr>
                        <a:t>, </a:t>
                      </a:r>
                      <a:r>
                        <a:rPr lang="en-US" sz="1400" b="1" dirty="0" err="1">
                          <a:effectLst/>
                          <a:latin typeface="Arial Narrow" pitchFamily="34" charset="0"/>
                        </a:rPr>
                        <a:t>minggu</a:t>
                      </a:r>
                      <a:r>
                        <a:rPr lang="en-US" sz="1400" b="1" dirty="0">
                          <a:effectLst/>
                          <a:latin typeface="Arial Narrow" pitchFamily="34" charset="0"/>
                        </a:rPr>
                        <a:t> ke-2</a:t>
                      </a:r>
                      <a:endParaRPr lang="en-US" sz="1400" b="1"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tcPr>
                </a:tc>
                <a:tc>
                  <a:txBody>
                    <a:bodyPr/>
                    <a:lstStyle/>
                    <a:p>
                      <a:pPr marL="180975" marR="0" lvl="0" indent="-180975">
                        <a:lnSpc>
                          <a:spcPct val="90000"/>
                        </a:lnSpc>
                        <a:spcBef>
                          <a:spcPts val="0"/>
                        </a:spcBef>
                        <a:spcAft>
                          <a:spcPts val="0"/>
                        </a:spcAft>
                        <a:buFont typeface="Symbol" panose="05050102010706020507" pitchFamily="18" charset="2"/>
                        <a:buChar char=""/>
                      </a:pPr>
                      <a:r>
                        <a:rPr lang="en-US" sz="1400" b="1" dirty="0" err="1">
                          <a:effectLst/>
                          <a:latin typeface="Arial Narrow" pitchFamily="34" charset="0"/>
                        </a:rPr>
                        <a:t>Paparan</a:t>
                      </a:r>
                      <a:r>
                        <a:rPr lang="en-US" sz="1400" b="1" dirty="0">
                          <a:effectLst/>
                          <a:latin typeface="Arial Narrow" pitchFamily="34" charset="0"/>
                        </a:rPr>
                        <a:t> </a:t>
                      </a:r>
                      <a:r>
                        <a:rPr lang="en-US" sz="1400" b="1" dirty="0" err="1">
                          <a:effectLst/>
                          <a:latin typeface="Arial Narrow" pitchFamily="34" charset="0"/>
                        </a:rPr>
                        <a:t>hasil</a:t>
                      </a:r>
                      <a:r>
                        <a:rPr lang="en-US" sz="1400" b="1" dirty="0">
                          <a:effectLst/>
                          <a:latin typeface="Arial Narrow" pitchFamily="34" charset="0"/>
                        </a:rPr>
                        <a:t> piloting</a:t>
                      </a:r>
                    </a:p>
                    <a:p>
                      <a:pPr marL="180975" marR="0" lvl="0" indent="-180975">
                        <a:lnSpc>
                          <a:spcPct val="90000"/>
                        </a:lnSpc>
                        <a:spcBef>
                          <a:spcPts val="0"/>
                        </a:spcBef>
                        <a:spcAft>
                          <a:spcPts val="0"/>
                        </a:spcAft>
                        <a:buFont typeface="Symbol" panose="05050102010706020507" pitchFamily="18" charset="2"/>
                        <a:buChar char=""/>
                      </a:pPr>
                      <a:r>
                        <a:rPr lang="en-US" sz="1400" b="1" dirty="0" err="1">
                          <a:effectLst/>
                          <a:latin typeface="Arial Narrow" pitchFamily="34" charset="0"/>
                        </a:rPr>
                        <a:t>Advokasi</a:t>
                      </a:r>
                      <a:r>
                        <a:rPr lang="en-US" sz="1400" b="1" dirty="0">
                          <a:effectLst/>
                          <a:latin typeface="Arial Narrow" pitchFamily="34" charset="0"/>
                        </a:rPr>
                        <a:t> </a:t>
                      </a:r>
                      <a:r>
                        <a:rPr lang="en-US" sz="1400" b="1" dirty="0" err="1">
                          <a:effectLst/>
                          <a:latin typeface="Arial Narrow" pitchFamily="34" charset="0"/>
                        </a:rPr>
                        <a:t>tindak</a:t>
                      </a:r>
                      <a:r>
                        <a:rPr lang="en-US" sz="1400" b="1" dirty="0">
                          <a:effectLst/>
                          <a:latin typeface="Arial Narrow" pitchFamily="34" charset="0"/>
                        </a:rPr>
                        <a:t> </a:t>
                      </a:r>
                      <a:r>
                        <a:rPr lang="en-US" sz="1400" b="1" dirty="0" err="1">
                          <a:effectLst/>
                          <a:latin typeface="Arial Narrow" pitchFamily="34" charset="0"/>
                        </a:rPr>
                        <a:t>lanjut</a:t>
                      </a:r>
                      <a:r>
                        <a:rPr lang="en-US" sz="1400" b="1" dirty="0">
                          <a:effectLst/>
                          <a:latin typeface="Arial Narrow" pitchFamily="34" charset="0"/>
                        </a:rPr>
                        <a:t> </a:t>
                      </a:r>
                      <a:r>
                        <a:rPr lang="en-US" sz="1400" b="1" dirty="0" err="1">
                          <a:effectLst/>
                          <a:latin typeface="Arial Narrow" pitchFamily="34" charset="0"/>
                        </a:rPr>
                        <a:t>pengelolaan</a:t>
                      </a:r>
                      <a:r>
                        <a:rPr lang="en-US" sz="1400" b="1" dirty="0">
                          <a:effectLst/>
                          <a:latin typeface="Arial Narrow" pitchFamily="34" charset="0"/>
                        </a:rPr>
                        <a:t> data </a:t>
                      </a:r>
                      <a:r>
                        <a:rPr lang="en-US" sz="1400" b="1" dirty="0" err="1">
                          <a:effectLst/>
                          <a:latin typeface="Arial Narrow" pitchFamily="34" charset="0"/>
                        </a:rPr>
                        <a:t>di</a:t>
                      </a:r>
                      <a:r>
                        <a:rPr lang="en-US" sz="1400" b="1" dirty="0">
                          <a:effectLst/>
                          <a:latin typeface="Arial Narrow" pitchFamily="34" charset="0"/>
                        </a:rPr>
                        <a:t> </a:t>
                      </a:r>
                      <a:r>
                        <a:rPr lang="en-US" sz="1400" b="1" dirty="0" err="1">
                          <a:effectLst/>
                          <a:latin typeface="Arial Narrow" pitchFamily="34" charset="0"/>
                        </a:rPr>
                        <a:t>Sijunjung</a:t>
                      </a:r>
                      <a:r>
                        <a:rPr lang="en-US" sz="1400" b="1" dirty="0">
                          <a:effectLst/>
                          <a:latin typeface="Arial Narrow" pitchFamily="34" charset="0"/>
                        </a:rPr>
                        <a:t> &amp; </a:t>
                      </a:r>
                      <a:r>
                        <a:rPr lang="en-US" sz="1400" b="1" dirty="0" err="1">
                          <a:effectLst/>
                          <a:latin typeface="Arial Narrow" pitchFamily="34" charset="0"/>
                        </a:rPr>
                        <a:t>Pasaman</a:t>
                      </a:r>
                      <a:endParaRPr lang="en-US" sz="1400" b="1" dirty="0">
                        <a:effectLst/>
                        <a:latin typeface="Arial Narrow" pitchFamily="34" charset="0"/>
                      </a:endParaRPr>
                    </a:p>
                    <a:p>
                      <a:pPr marL="180975" marR="0" lvl="0" indent="-180975">
                        <a:lnSpc>
                          <a:spcPct val="90000"/>
                        </a:lnSpc>
                        <a:spcBef>
                          <a:spcPts val="0"/>
                        </a:spcBef>
                        <a:spcAft>
                          <a:spcPts val="0"/>
                        </a:spcAft>
                        <a:buFont typeface="Symbol" panose="05050102010706020507" pitchFamily="18" charset="2"/>
                        <a:buChar char=""/>
                      </a:pPr>
                      <a:r>
                        <a:rPr lang="en-US" sz="1400" b="1" dirty="0" err="1">
                          <a:effectLst/>
                          <a:latin typeface="Arial Narrow" pitchFamily="34" charset="0"/>
                        </a:rPr>
                        <a:t>Advokasi</a:t>
                      </a:r>
                      <a:r>
                        <a:rPr lang="en-US" sz="1400" b="1" dirty="0">
                          <a:effectLst/>
                          <a:latin typeface="Arial Narrow" pitchFamily="34" charset="0"/>
                        </a:rPr>
                        <a:t> </a:t>
                      </a:r>
                      <a:r>
                        <a:rPr lang="en-US" sz="1400" b="1" dirty="0" err="1">
                          <a:effectLst/>
                          <a:latin typeface="Arial Narrow" pitchFamily="34" charset="0"/>
                        </a:rPr>
                        <a:t>pemanfaatan</a:t>
                      </a:r>
                      <a:r>
                        <a:rPr lang="en-US" sz="1400" b="1" dirty="0">
                          <a:effectLst/>
                          <a:latin typeface="Arial Narrow" pitchFamily="34" charset="0"/>
                        </a:rPr>
                        <a:t> data </a:t>
                      </a:r>
                      <a:r>
                        <a:rPr lang="en-US" sz="1400" b="1" dirty="0" err="1">
                          <a:effectLst/>
                          <a:latin typeface="Arial Narrow" pitchFamily="34" charset="0"/>
                        </a:rPr>
                        <a:t>untuk</a:t>
                      </a:r>
                      <a:r>
                        <a:rPr lang="en-US" sz="1400" b="1" dirty="0">
                          <a:effectLst/>
                          <a:latin typeface="Arial Narrow" pitchFamily="34" charset="0"/>
                        </a:rPr>
                        <a:t> </a:t>
                      </a:r>
                      <a:r>
                        <a:rPr lang="en-US" sz="1400" b="1" dirty="0" err="1">
                          <a:effectLst/>
                          <a:latin typeface="Arial Narrow" pitchFamily="34" charset="0"/>
                        </a:rPr>
                        <a:t>perencanaan</a:t>
                      </a:r>
                      <a:r>
                        <a:rPr lang="en-US" sz="1400" b="1" dirty="0">
                          <a:effectLst/>
                          <a:latin typeface="Arial Narrow" pitchFamily="34" charset="0"/>
                        </a:rPr>
                        <a:t> </a:t>
                      </a:r>
                      <a:r>
                        <a:rPr lang="en-US" sz="1400" b="1" dirty="0" err="1">
                          <a:effectLst/>
                          <a:latin typeface="Arial Narrow" pitchFamily="34" charset="0"/>
                        </a:rPr>
                        <a:t>dan</a:t>
                      </a:r>
                      <a:r>
                        <a:rPr lang="en-US" sz="1400" b="1" dirty="0">
                          <a:effectLst/>
                          <a:latin typeface="Arial Narrow" pitchFamily="34" charset="0"/>
                        </a:rPr>
                        <a:t> </a:t>
                      </a:r>
                      <a:r>
                        <a:rPr lang="en-US" sz="1400" b="1" dirty="0" err="1">
                          <a:effectLst/>
                          <a:latin typeface="Arial Narrow" pitchFamily="34" charset="0"/>
                        </a:rPr>
                        <a:t>pelaksanaan</a:t>
                      </a:r>
                      <a:r>
                        <a:rPr lang="en-US" sz="1400" b="1" dirty="0">
                          <a:effectLst/>
                          <a:latin typeface="Arial Narrow" pitchFamily="34" charset="0"/>
                        </a:rPr>
                        <a:t> </a:t>
                      </a:r>
                      <a:r>
                        <a:rPr lang="en-US" sz="1400" b="1" dirty="0" err="1">
                          <a:effectLst/>
                          <a:latin typeface="Arial Narrow" pitchFamily="34" charset="0"/>
                        </a:rPr>
                        <a:t>pembangunan</a:t>
                      </a:r>
                      <a:r>
                        <a:rPr lang="en-US" sz="1400" b="1" dirty="0">
                          <a:effectLst/>
                          <a:latin typeface="Arial Narrow" pitchFamily="34" charset="0"/>
                        </a:rPr>
                        <a:t> </a:t>
                      </a:r>
                      <a:r>
                        <a:rPr lang="en-US" sz="1400" b="1" dirty="0" err="1">
                          <a:effectLst/>
                          <a:latin typeface="Arial Narrow" pitchFamily="34" charset="0"/>
                        </a:rPr>
                        <a:t>di</a:t>
                      </a:r>
                      <a:r>
                        <a:rPr lang="en-US" sz="1400" b="1" dirty="0">
                          <a:effectLst/>
                          <a:latin typeface="Arial Narrow" pitchFamily="34" charset="0"/>
                        </a:rPr>
                        <a:t> </a:t>
                      </a:r>
                      <a:r>
                        <a:rPr lang="en-US" sz="1400" b="1" dirty="0" err="1">
                          <a:effectLst/>
                          <a:latin typeface="Arial Narrow" pitchFamily="34" charset="0"/>
                        </a:rPr>
                        <a:t>Sijunjung</a:t>
                      </a:r>
                      <a:r>
                        <a:rPr lang="en-US" sz="1400" b="1" dirty="0">
                          <a:effectLst/>
                          <a:latin typeface="Arial Narrow" pitchFamily="34" charset="0"/>
                        </a:rPr>
                        <a:t> &amp; </a:t>
                      </a:r>
                      <a:r>
                        <a:rPr lang="en-US" sz="1400" b="1" dirty="0" err="1">
                          <a:effectLst/>
                          <a:latin typeface="Arial Narrow" pitchFamily="34" charset="0"/>
                        </a:rPr>
                        <a:t>Pasaman</a:t>
                      </a:r>
                      <a:endParaRPr lang="en-US" sz="1400" b="1"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6350"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5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6350" cap="flat" cmpd="sng" algn="ctr">
                      <a:solidFill>
                        <a:schemeClr val="accent5">
                          <a:lumMod val="60000"/>
                          <a:lumOff val="40000"/>
                        </a:schemeClr>
                      </a:solidFill>
                      <a:prstDash val="solid"/>
                      <a:round/>
                      <a:headEnd type="none" w="med" len="med"/>
                      <a:tailEnd type="none" w="med" len="med"/>
                    </a:lnB>
                  </a:tcPr>
                </a:tc>
              </a:tr>
              <a:tr h="508175">
                <a:tc>
                  <a:txBody>
                    <a:bodyPr/>
                    <a:lstStyle/>
                    <a:p>
                      <a:pPr marL="180975" marR="0" lvl="0" indent="-180975">
                        <a:lnSpc>
                          <a:spcPct val="90000"/>
                        </a:lnSpc>
                        <a:spcBef>
                          <a:spcPts val="0"/>
                        </a:spcBef>
                        <a:spcAft>
                          <a:spcPts val="0"/>
                        </a:spcAft>
                        <a:buFont typeface="+mj-lt"/>
                        <a:buNone/>
                      </a:pPr>
                      <a:r>
                        <a:rPr lang="en-US" sz="1400" dirty="0" smtClean="0">
                          <a:effectLst/>
                          <a:latin typeface="Arial Narrow" pitchFamily="34" charset="0"/>
                        </a:rPr>
                        <a:t>10. </a:t>
                      </a:r>
                      <a:r>
                        <a:rPr lang="en-US" sz="1400" dirty="0" err="1" smtClean="0">
                          <a:effectLst/>
                          <a:latin typeface="Arial Narrow" pitchFamily="34" charset="0"/>
                        </a:rPr>
                        <a:t>Lokakarya</a:t>
                      </a:r>
                      <a:r>
                        <a:rPr lang="en-US" sz="1400" dirty="0" smtClean="0">
                          <a:effectLst/>
                          <a:latin typeface="Arial Narrow" pitchFamily="34" charset="0"/>
                        </a:rPr>
                        <a:t> </a:t>
                      </a:r>
                      <a:r>
                        <a:rPr lang="en-US" sz="1400" dirty="0">
                          <a:effectLst/>
                          <a:latin typeface="Arial Narrow" pitchFamily="34" charset="0"/>
                        </a:rPr>
                        <a:t>Sharing </a:t>
                      </a:r>
                      <a:r>
                        <a:rPr lang="en-US" sz="1400" dirty="0" err="1">
                          <a:effectLst/>
                          <a:latin typeface="Arial Narrow" pitchFamily="34" charset="0"/>
                        </a:rPr>
                        <a:t>Pembelajaran</a:t>
                      </a:r>
                      <a:r>
                        <a:rPr lang="en-US" sz="1400" dirty="0">
                          <a:effectLst/>
                          <a:latin typeface="Arial Narrow" pitchFamily="34" charset="0"/>
                        </a:rPr>
                        <a:t> </a:t>
                      </a:r>
                      <a:r>
                        <a:rPr lang="en-US" sz="1400" dirty="0" err="1">
                          <a:effectLst/>
                          <a:latin typeface="Arial Narrow" pitchFamily="34" charset="0"/>
                        </a:rPr>
                        <a:t>Pelaksanaan</a:t>
                      </a:r>
                      <a:r>
                        <a:rPr lang="en-US" sz="1400" dirty="0">
                          <a:effectLst/>
                          <a:latin typeface="Arial Narrow" pitchFamily="34" charset="0"/>
                        </a:rPr>
                        <a:t> Pilot </a:t>
                      </a:r>
                      <a:r>
                        <a:rPr lang="en-US" sz="1400" dirty="0" err="1">
                          <a:effectLst/>
                          <a:latin typeface="Arial Narrow" pitchFamily="34" charset="0"/>
                        </a:rPr>
                        <a:t>Peningkatan</a:t>
                      </a:r>
                      <a:r>
                        <a:rPr lang="en-US" sz="1400" dirty="0">
                          <a:effectLst/>
                          <a:latin typeface="Arial Narrow" pitchFamily="34" charset="0"/>
                        </a:rPr>
                        <a:t> </a:t>
                      </a:r>
                      <a:r>
                        <a:rPr lang="en-US" sz="1400" dirty="0" err="1">
                          <a:effectLst/>
                          <a:latin typeface="Arial Narrow" pitchFamily="34" charset="0"/>
                        </a:rPr>
                        <a:t>Pengelolaan</a:t>
                      </a:r>
                      <a:r>
                        <a:rPr lang="en-US" sz="1400" dirty="0">
                          <a:effectLst/>
                          <a:latin typeface="Arial Narrow" pitchFamily="34" charset="0"/>
                        </a:rPr>
                        <a:t> Data AMPL di </a:t>
                      </a:r>
                      <a:r>
                        <a:rPr lang="en-US" sz="1400" dirty="0" err="1">
                          <a:effectLst/>
                          <a:latin typeface="Arial Narrow" pitchFamily="34" charset="0"/>
                        </a:rPr>
                        <a:t>Kab</a:t>
                      </a:r>
                      <a:r>
                        <a:rPr lang="en-US" sz="1400" dirty="0">
                          <a:effectLst/>
                          <a:latin typeface="Arial Narrow" pitchFamily="34" charset="0"/>
                        </a:rPr>
                        <a:t>. </a:t>
                      </a:r>
                      <a:r>
                        <a:rPr lang="en-US" sz="1400" dirty="0" err="1">
                          <a:effectLst/>
                          <a:latin typeface="Arial Narrow" pitchFamily="34" charset="0"/>
                        </a:rPr>
                        <a:t>Pasaman</a:t>
                      </a:r>
                      <a:r>
                        <a:rPr lang="en-US" sz="1400" dirty="0">
                          <a:effectLst/>
                          <a:latin typeface="Arial Narrow" pitchFamily="34" charset="0"/>
                        </a:rPr>
                        <a:t> </a:t>
                      </a:r>
                      <a:r>
                        <a:rPr lang="en-US" sz="1400" dirty="0" err="1">
                          <a:effectLst/>
                          <a:latin typeface="Arial Narrow" pitchFamily="34" charset="0"/>
                        </a:rPr>
                        <a:t>dan</a:t>
                      </a:r>
                      <a:r>
                        <a:rPr lang="en-US" sz="1400" dirty="0">
                          <a:effectLst/>
                          <a:latin typeface="Arial Narrow" pitchFamily="34" charset="0"/>
                        </a:rPr>
                        <a:t> </a:t>
                      </a:r>
                      <a:r>
                        <a:rPr lang="en-US" sz="1400" dirty="0" err="1">
                          <a:effectLst/>
                          <a:latin typeface="Arial Narrow" pitchFamily="34" charset="0"/>
                        </a:rPr>
                        <a:t>Sijunjung</a:t>
                      </a:r>
                      <a:r>
                        <a:rPr lang="en-US" sz="1400" dirty="0">
                          <a:effectLst/>
                          <a:latin typeface="Arial Narrow" pitchFamily="34" charset="0"/>
                        </a:rPr>
                        <a:t> </a:t>
                      </a:r>
                      <a:endParaRPr lang="en-US" sz="1400"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28575" cap="flat" cmpd="sng" algn="ctr">
                      <a:solidFill>
                        <a:schemeClr val="accent5">
                          <a:lumMod val="50000"/>
                        </a:schemeClr>
                      </a:solidFill>
                      <a:prstDash val="solid"/>
                      <a:round/>
                      <a:headEnd type="none" w="med" len="med"/>
                      <a:tailEnd type="none" w="med" len="med"/>
                    </a:lnL>
                    <a:lnR w="19050" cap="flat" cmpd="sng" algn="ctr">
                      <a:solidFill>
                        <a:srgbClr val="0070C0"/>
                      </a:solidFill>
                      <a:prstDash val="solid"/>
                      <a:round/>
                      <a:headEnd type="none" w="med" len="med"/>
                      <a:tailEnd type="none" w="med" len="med"/>
                    </a:lnR>
                    <a:lnB w="28575" cap="flat" cmpd="sng" algn="ctr">
                      <a:solidFill>
                        <a:schemeClr val="accent5">
                          <a:lumMod val="50000"/>
                        </a:schemeClr>
                      </a:solidFill>
                      <a:prstDash val="solid"/>
                      <a:round/>
                      <a:headEnd type="none" w="med" len="med"/>
                      <a:tailEnd type="none" w="med" len="med"/>
                    </a:lnB>
                    <a:solidFill>
                      <a:schemeClr val="accent1">
                        <a:lumMod val="75000"/>
                      </a:schemeClr>
                    </a:solidFill>
                  </a:tcPr>
                </a:tc>
                <a:tc>
                  <a:txBody>
                    <a:bodyPr/>
                    <a:lstStyle/>
                    <a:p>
                      <a:pPr marL="0" marR="0">
                        <a:lnSpc>
                          <a:spcPct val="90000"/>
                        </a:lnSpc>
                        <a:spcBef>
                          <a:spcPts val="0"/>
                        </a:spcBef>
                        <a:spcAft>
                          <a:spcPts val="0"/>
                        </a:spcAft>
                      </a:pPr>
                      <a:r>
                        <a:rPr lang="en-US" sz="1400" b="1" dirty="0">
                          <a:effectLst/>
                          <a:latin typeface="Arial Narrow" pitchFamily="34" charset="0"/>
                        </a:rPr>
                        <a:t>1 </a:t>
                      </a:r>
                      <a:r>
                        <a:rPr lang="en-US" sz="1400" b="1" dirty="0" err="1">
                          <a:effectLst/>
                          <a:latin typeface="Arial Narrow" pitchFamily="34" charset="0"/>
                        </a:rPr>
                        <a:t>hari</a:t>
                      </a:r>
                      <a:r>
                        <a:rPr lang="en-US" sz="1400" b="1" dirty="0">
                          <a:effectLst/>
                          <a:latin typeface="Arial Narrow" pitchFamily="34" charset="0"/>
                        </a:rPr>
                        <a:t>, 40 orang</a:t>
                      </a:r>
                      <a:endParaRPr lang="en-US" sz="1400" b="1"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19050" cap="flat" cmpd="sng" algn="ctr">
                      <a:solidFill>
                        <a:srgbClr val="0070C0"/>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0" marR="0">
                        <a:lnSpc>
                          <a:spcPct val="90000"/>
                        </a:lnSpc>
                        <a:spcBef>
                          <a:spcPts val="0"/>
                        </a:spcBef>
                        <a:spcAft>
                          <a:spcPts val="0"/>
                        </a:spcAft>
                      </a:pPr>
                      <a:r>
                        <a:rPr lang="en-US" sz="1400" b="1" dirty="0">
                          <a:effectLst/>
                          <a:latin typeface="Arial Narrow" pitchFamily="34" charset="0"/>
                        </a:rPr>
                        <a:t>Padang/ </a:t>
                      </a:r>
                      <a:r>
                        <a:rPr lang="en-US" sz="1400" b="1" dirty="0" err="1">
                          <a:effectLst/>
                          <a:latin typeface="Arial Narrow" pitchFamily="34" charset="0"/>
                        </a:rPr>
                        <a:t>Bukittinggi</a:t>
                      </a:r>
                      <a:endParaRPr lang="en-US" sz="1400" b="1"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0" marR="0">
                        <a:lnSpc>
                          <a:spcPct val="90000"/>
                        </a:lnSpc>
                        <a:spcBef>
                          <a:spcPts val="0"/>
                        </a:spcBef>
                        <a:spcAft>
                          <a:spcPts val="0"/>
                        </a:spcAft>
                      </a:pPr>
                      <a:r>
                        <a:rPr lang="en-US" sz="1400" b="1" dirty="0">
                          <a:effectLst/>
                          <a:latin typeface="Arial Narrow" pitchFamily="34" charset="0"/>
                        </a:rPr>
                        <a:t>APBD </a:t>
                      </a:r>
                      <a:r>
                        <a:rPr lang="en-US" sz="1400" b="1" dirty="0" err="1" smtClean="0">
                          <a:effectLst/>
                          <a:latin typeface="Arial Narrow" pitchFamily="34" charset="0"/>
                        </a:rPr>
                        <a:t>Provinsi</a:t>
                      </a:r>
                      <a:r>
                        <a:rPr lang="en-US" sz="1400" b="1" dirty="0" smtClean="0">
                          <a:effectLst/>
                          <a:latin typeface="Arial Narrow" pitchFamily="34" charset="0"/>
                        </a:rPr>
                        <a:t> Sumatera Barat</a:t>
                      </a:r>
                      <a:endParaRPr lang="en-US" sz="1400" b="1"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0" marR="0">
                        <a:lnSpc>
                          <a:spcPct val="90000"/>
                        </a:lnSpc>
                        <a:spcBef>
                          <a:spcPts val="0"/>
                        </a:spcBef>
                        <a:spcAft>
                          <a:spcPts val="0"/>
                        </a:spcAft>
                      </a:pPr>
                      <a:r>
                        <a:rPr lang="en-US" sz="1400" b="1" dirty="0" err="1">
                          <a:effectLst/>
                          <a:latin typeface="Arial Narrow" pitchFamily="34" charset="0"/>
                        </a:rPr>
                        <a:t>Juni</a:t>
                      </a:r>
                      <a:r>
                        <a:rPr lang="en-US" sz="1400" b="1" dirty="0">
                          <a:effectLst/>
                          <a:latin typeface="Arial Narrow" pitchFamily="34" charset="0"/>
                        </a:rPr>
                        <a:t>, </a:t>
                      </a:r>
                      <a:r>
                        <a:rPr lang="en-US" sz="1400" b="1" dirty="0" err="1">
                          <a:effectLst/>
                          <a:latin typeface="Arial Narrow" pitchFamily="34" charset="0"/>
                        </a:rPr>
                        <a:t>minggu</a:t>
                      </a:r>
                      <a:r>
                        <a:rPr lang="en-US" sz="1400" b="1" dirty="0">
                          <a:effectLst/>
                          <a:latin typeface="Arial Narrow" pitchFamily="34" charset="0"/>
                        </a:rPr>
                        <a:t> ke-3</a:t>
                      </a:r>
                      <a:endParaRPr lang="en-US" sz="1400" b="1"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6350" cap="flat" cmpd="sng" algn="ctr">
                      <a:solidFill>
                        <a:schemeClr val="accent5">
                          <a:lumMod val="60000"/>
                          <a:lumOff val="40000"/>
                        </a:schemeClr>
                      </a:solidFill>
                      <a:prstDash val="solid"/>
                      <a:round/>
                      <a:headEnd type="none" w="med" len="med"/>
                      <a:tailEnd type="none" w="med" len="med"/>
                    </a:lnL>
                    <a:lnR w="6350" cap="flat" cmpd="sng" algn="ctr">
                      <a:solidFill>
                        <a:schemeClr val="accent5">
                          <a:lumMod val="60000"/>
                          <a:lumOff val="4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180975" marR="0" lvl="0" indent="-180975">
                        <a:lnSpc>
                          <a:spcPct val="90000"/>
                        </a:lnSpc>
                        <a:spcBef>
                          <a:spcPts val="0"/>
                        </a:spcBef>
                        <a:spcAft>
                          <a:spcPts val="0"/>
                        </a:spcAft>
                        <a:buFont typeface="Symbol" panose="05050102010706020507" pitchFamily="18" charset="2"/>
                        <a:buChar char=""/>
                      </a:pPr>
                      <a:r>
                        <a:rPr lang="en-US" sz="1400" b="1" dirty="0" err="1">
                          <a:effectLst/>
                          <a:latin typeface="Arial Narrow" pitchFamily="34" charset="0"/>
                        </a:rPr>
                        <a:t>Paparan</a:t>
                      </a:r>
                      <a:r>
                        <a:rPr lang="en-US" sz="1400" b="1" dirty="0">
                          <a:effectLst/>
                          <a:latin typeface="Arial Narrow" pitchFamily="34" charset="0"/>
                        </a:rPr>
                        <a:t> </a:t>
                      </a:r>
                      <a:r>
                        <a:rPr lang="en-US" sz="1400" b="1" dirty="0" err="1">
                          <a:effectLst/>
                          <a:latin typeface="Arial Narrow" pitchFamily="34" charset="0"/>
                        </a:rPr>
                        <a:t>hasil</a:t>
                      </a:r>
                      <a:r>
                        <a:rPr lang="en-US" sz="1400" b="1" dirty="0">
                          <a:effectLst/>
                          <a:latin typeface="Arial Narrow" pitchFamily="34" charset="0"/>
                        </a:rPr>
                        <a:t> piloting</a:t>
                      </a:r>
                    </a:p>
                    <a:p>
                      <a:pPr marL="180975" marR="0" lvl="0" indent="-180975">
                        <a:lnSpc>
                          <a:spcPct val="90000"/>
                        </a:lnSpc>
                        <a:spcBef>
                          <a:spcPts val="0"/>
                        </a:spcBef>
                        <a:spcAft>
                          <a:spcPts val="0"/>
                        </a:spcAft>
                        <a:buFont typeface="Symbol" panose="05050102010706020507" pitchFamily="18" charset="2"/>
                        <a:buChar char=""/>
                      </a:pPr>
                      <a:r>
                        <a:rPr lang="en-US" sz="1400" b="1" dirty="0" err="1">
                          <a:effectLst/>
                          <a:latin typeface="Arial Narrow" pitchFamily="34" charset="0"/>
                        </a:rPr>
                        <a:t>Advokasi</a:t>
                      </a:r>
                      <a:r>
                        <a:rPr lang="en-US" sz="1400" b="1" dirty="0">
                          <a:effectLst/>
                          <a:latin typeface="Arial Narrow" pitchFamily="34" charset="0"/>
                        </a:rPr>
                        <a:t> </a:t>
                      </a:r>
                      <a:r>
                        <a:rPr lang="en-US" sz="1400" b="1" dirty="0" err="1">
                          <a:effectLst/>
                          <a:latin typeface="Arial Narrow" pitchFamily="34" charset="0"/>
                        </a:rPr>
                        <a:t>tindak</a:t>
                      </a:r>
                      <a:r>
                        <a:rPr lang="en-US" sz="1400" b="1" dirty="0">
                          <a:effectLst/>
                          <a:latin typeface="Arial Narrow" pitchFamily="34" charset="0"/>
                        </a:rPr>
                        <a:t> </a:t>
                      </a:r>
                      <a:r>
                        <a:rPr lang="en-US" sz="1400" b="1" dirty="0" err="1">
                          <a:effectLst/>
                          <a:latin typeface="Arial Narrow" pitchFamily="34" charset="0"/>
                        </a:rPr>
                        <a:t>lanjut</a:t>
                      </a:r>
                      <a:r>
                        <a:rPr lang="en-US" sz="1400" b="1" dirty="0">
                          <a:effectLst/>
                          <a:latin typeface="Arial Narrow" pitchFamily="34" charset="0"/>
                        </a:rPr>
                        <a:t> </a:t>
                      </a:r>
                      <a:r>
                        <a:rPr lang="en-US" sz="1400" b="1" dirty="0" err="1">
                          <a:effectLst/>
                          <a:latin typeface="Arial Narrow" pitchFamily="34" charset="0"/>
                        </a:rPr>
                        <a:t>pengelolaan</a:t>
                      </a:r>
                      <a:r>
                        <a:rPr lang="en-US" sz="1400" b="1" dirty="0">
                          <a:effectLst/>
                          <a:latin typeface="Arial Narrow" pitchFamily="34" charset="0"/>
                        </a:rPr>
                        <a:t> data </a:t>
                      </a:r>
                      <a:r>
                        <a:rPr lang="en-US" sz="1400" b="1" dirty="0" err="1">
                          <a:effectLst/>
                          <a:latin typeface="Arial Narrow" pitchFamily="34" charset="0"/>
                        </a:rPr>
                        <a:t>di</a:t>
                      </a:r>
                      <a:r>
                        <a:rPr lang="en-US" sz="1400" b="1" dirty="0">
                          <a:effectLst/>
                          <a:latin typeface="Arial Narrow" pitchFamily="34" charset="0"/>
                        </a:rPr>
                        <a:t> </a:t>
                      </a:r>
                      <a:r>
                        <a:rPr lang="en-US" sz="1400" b="1" dirty="0" err="1" smtClean="0">
                          <a:effectLst/>
                          <a:latin typeface="Arial Narrow" pitchFamily="34" charset="0"/>
                        </a:rPr>
                        <a:t>kab</a:t>
                      </a:r>
                      <a:r>
                        <a:rPr lang="en-US" sz="1400" b="1" dirty="0" smtClean="0">
                          <a:effectLst/>
                          <a:latin typeface="Arial Narrow" pitchFamily="34" charset="0"/>
                        </a:rPr>
                        <a:t>/</a:t>
                      </a:r>
                      <a:r>
                        <a:rPr lang="en-US" sz="1400" b="1" dirty="0" err="1" smtClean="0">
                          <a:effectLst/>
                          <a:latin typeface="Arial Narrow" pitchFamily="34" charset="0"/>
                        </a:rPr>
                        <a:t>kota</a:t>
                      </a:r>
                      <a:r>
                        <a:rPr lang="en-US" sz="1400" b="1" dirty="0" smtClean="0">
                          <a:effectLst/>
                          <a:latin typeface="Arial Narrow" pitchFamily="34" charset="0"/>
                        </a:rPr>
                        <a:t> </a:t>
                      </a:r>
                      <a:r>
                        <a:rPr lang="en-US" sz="1400" b="1" dirty="0" err="1">
                          <a:effectLst/>
                          <a:latin typeface="Arial Narrow" pitchFamily="34" charset="0"/>
                        </a:rPr>
                        <a:t>lainnya</a:t>
                      </a:r>
                      <a:r>
                        <a:rPr lang="en-US" sz="1400" b="1" dirty="0">
                          <a:effectLst/>
                          <a:latin typeface="Arial Narrow" pitchFamily="34" charset="0"/>
                        </a:rPr>
                        <a:t> di Sumatera Barat</a:t>
                      </a:r>
                    </a:p>
                    <a:p>
                      <a:pPr marL="180975" marR="0" lvl="0" indent="-180975">
                        <a:lnSpc>
                          <a:spcPct val="90000"/>
                        </a:lnSpc>
                        <a:spcBef>
                          <a:spcPts val="0"/>
                        </a:spcBef>
                        <a:spcAft>
                          <a:spcPts val="0"/>
                        </a:spcAft>
                        <a:buFont typeface="Symbol" panose="05050102010706020507" pitchFamily="18" charset="2"/>
                        <a:buChar char=""/>
                      </a:pPr>
                      <a:r>
                        <a:rPr lang="en-US" sz="1400" b="1" dirty="0" err="1">
                          <a:effectLst/>
                          <a:latin typeface="Arial Narrow" pitchFamily="34" charset="0"/>
                        </a:rPr>
                        <a:t>Advokasi</a:t>
                      </a:r>
                      <a:r>
                        <a:rPr lang="en-US" sz="1400" b="1" dirty="0">
                          <a:effectLst/>
                          <a:latin typeface="Arial Narrow" pitchFamily="34" charset="0"/>
                        </a:rPr>
                        <a:t> </a:t>
                      </a:r>
                      <a:r>
                        <a:rPr lang="en-US" sz="1400" b="1" dirty="0" err="1">
                          <a:effectLst/>
                          <a:latin typeface="Arial Narrow" pitchFamily="34" charset="0"/>
                        </a:rPr>
                        <a:t>pemanfaatan</a:t>
                      </a:r>
                      <a:r>
                        <a:rPr lang="en-US" sz="1400" b="1" dirty="0">
                          <a:effectLst/>
                          <a:latin typeface="Arial Narrow" pitchFamily="34" charset="0"/>
                        </a:rPr>
                        <a:t> data </a:t>
                      </a:r>
                      <a:r>
                        <a:rPr lang="en-US" sz="1400" b="1" dirty="0" err="1">
                          <a:effectLst/>
                          <a:latin typeface="Arial Narrow" pitchFamily="34" charset="0"/>
                        </a:rPr>
                        <a:t>untuk</a:t>
                      </a:r>
                      <a:r>
                        <a:rPr lang="en-US" sz="1400" b="1" dirty="0">
                          <a:effectLst/>
                          <a:latin typeface="Arial Narrow" pitchFamily="34" charset="0"/>
                        </a:rPr>
                        <a:t> </a:t>
                      </a:r>
                      <a:r>
                        <a:rPr lang="en-US" sz="1400" b="1" dirty="0" err="1">
                          <a:effectLst/>
                          <a:latin typeface="Arial Narrow" pitchFamily="34" charset="0"/>
                        </a:rPr>
                        <a:t>perencanaan</a:t>
                      </a:r>
                      <a:r>
                        <a:rPr lang="en-US" sz="1400" b="1" dirty="0">
                          <a:effectLst/>
                          <a:latin typeface="Arial Narrow" pitchFamily="34" charset="0"/>
                        </a:rPr>
                        <a:t> </a:t>
                      </a:r>
                      <a:r>
                        <a:rPr lang="en-US" sz="1400" b="1" dirty="0" err="1">
                          <a:effectLst/>
                          <a:latin typeface="Arial Narrow" pitchFamily="34" charset="0"/>
                        </a:rPr>
                        <a:t>dan</a:t>
                      </a:r>
                      <a:r>
                        <a:rPr lang="en-US" sz="1400" b="1" dirty="0">
                          <a:effectLst/>
                          <a:latin typeface="Arial Narrow" pitchFamily="34" charset="0"/>
                        </a:rPr>
                        <a:t> </a:t>
                      </a:r>
                      <a:r>
                        <a:rPr lang="en-US" sz="1400" b="1" dirty="0" err="1">
                          <a:effectLst/>
                          <a:latin typeface="Arial Narrow" pitchFamily="34" charset="0"/>
                        </a:rPr>
                        <a:t>pelaksanaan</a:t>
                      </a:r>
                      <a:r>
                        <a:rPr lang="en-US" sz="1400" b="1" dirty="0">
                          <a:effectLst/>
                          <a:latin typeface="Arial Narrow" pitchFamily="34" charset="0"/>
                        </a:rPr>
                        <a:t> </a:t>
                      </a:r>
                      <a:r>
                        <a:rPr lang="en-US" sz="1400" b="1" dirty="0" err="1">
                          <a:effectLst/>
                          <a:latin typeface="Arial Narrow" pitchFamily="34" charset="0"/>
                        </a:rPr>
                        <a:t>pembangunan</a:t>
                      </a:r>
                      <a:r>
                        <a:rPr lang="en-US" sz="1400" b="1" dirty="0">
                          <a:effectLst/>
                          <a:latin typeface="Arial Narrow" pitchFamily="34" charset="0"/>
                        </a:rPr>
                        <a:t> di </a:t>
                      </a:r>
                      <a:r>
                        <a:rPr lang="en-US" sz="1400" b="1" dirty="0" err="1">
                          <a:effectLst/>
                          <a:latin typeface="Arial Narrow" pitchFamily="34" charset="0"/>
                        </a:rPr>
                        <a:t>kabupaten</a:t>
                      </a:r>
                      <a:r>
                        <a:rPr lang="en-US" sz="1400" b="1" dirty="0">
                          <a:effectLst/>
                          <a:latin typeface="Arial Narrow" pitchFamily="34" charset="0"/>
                        </a:rPr>
                        <a:t>/</a:t>
                      </a:r>
                      <a:r>
                        <a:rPr lang="en-US" sz="1400" b="1" dirty="0" err="1">
                          <a:effectLst/>
                          <a:latin typeface="Arial Narrow" pitchFamily="34" charset="0"/>
                        </a:rPr>
                        <a:t>kota</a:t>
                      </a:r>
                      <a:r>
                        <a:rPr lang="en-US" sz="1400" b="1" dirty="0">
                          <a:effectLst/>
                          <a:latin typeface="Arial Narrow" pitchFamily="34" charset="0"/>
                        </a:rPr>
                        <a:t> </a:t>
                      </a:r>
                      <a:r>
                        <a:rPr lang="en-US" sz="1400" b="1" dirty="0" err="1">
                          <a:effectLst/>
                          <a:latin typeface="Arial Narrow" pitchFamily="34" charset="0"/>
                        </a:rPr>
                        <a:t>lainnya</a:t>
                      </a:r>
                      <a:r>
                        <a:rPr lang="en-US" sz="1400" b="1" dirty="0">
                          <a:effectLst/>
                          <a:latin typeface="Arial Narrow" pitchFamily="34" charset="0"/>
                        </a:rPr>
                        <a:t> di Sumatera Barat</a:t>
                      </a:r>
                      <a:endParaRPr lang="en-US" sz="1400" b="1" dirty="0">
                        <a:effectLst/>
                        <a:latin typeface="Arial Narrow" pitchFamily="34" charset="0"/>
                        <a:ea typeface="Calibri" panose="020F0502020204030204" pitchFamily="34" charset="0"/>
                        <a:cs typeface="Times New Roman" panose="02020603050405020304" pitchFamily="18" charset="0"/>
                      </a:endParaRPr>
                    </a:p>
                  </a:txBody>
                  <a:tcPr marL="33669" marR="33669" marT="36000" marB="0">
                    <a:lnL w="6350"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50000"/>
                        </a:schemeClr>
                      </a:solidFill>
                      <a:prstDash val="solid"/>
                      <a:round/>
                      <a:headEnd type="none" w="med" len="med"/>
                      <a:tailEnd type="none" w="med" len="med"/>
                    </a:lnR>
                    <a:lnT w="6350"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50000"/>
                        </a:schemeClr>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xmlns="" val="33612277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500306"/>
            <a:ext cx="7358114" cy="1000132"/>
          </a:xfrm>
        </p:spPr>
        <p:txBody>
          <a:bodyPr lIns="0" tIns="0" rIns="0">
            <a:noAutofit/>
          </a:bodyPr>
          <a:lstStyle/>
          <a:p>
            <a:pPr algn="ctr"/>
            <a:r>
              <a:rPr lang="en-US" sz="3600" b="1" dirty="0" smtClean="0">
                <a:ln>
                  <a:solidFill>
                    <a:schemeClr val="bg1"/>
                  </a:solidFill>
                </a:ln>
                <a:solidFill>
                  <a:srgbClr val="C00000"/>
                </a:solidFill>
                <a:latin typeface="Tw Cen MT Condensed Extra Bold" pitchFamily="34" charset="0"/>
                <a:cs typeface="Tahoma" pitchFamily="34" charset="0"/>
              </a:rPr>
              <a:t>DOKUMENTASI</a:t>
            </a:r>
            <a:endParaRPr lang="en-US" sz="3600" b="1" dirty="0">
              <a:ln>
                <a:solidFill>
                  <a:schemeClr val="bg1"/>
                </a:solidFill>
              </a:ln>
              <a:solidFill>
                <a:srgbClr val="C00000"/>
              </a:solidFill>
              <a:latin typeface="Tw Cen MT Condensed Extra Bold" pitchFamily="34" charset="0"/>
              <a:cs typeface="Tahoma"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193708-70A4-4E9F-A43D-16783D8BD4DD}" type="slidenum">
              <a:rPr lang="id-ID">
                <a:solidFill>
                  <a:prstClr val="black"/>
                </a:solidFill>
              </a:rPr>
              <a:pPr/>
              <a:t>69</a:t>
            </a:fld>
            <a:endParaRPr lang="id-ID">
              <a:solidFill>
                <a:prstClr val="black"/>
              </a:solidFill>
            </a:endParaRPr>
          </a:p>
        </p:txBody>
      </p:sp>
      <p:sp>
        <p:nvSpPr>
          <p:cNvPr id="58368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8368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24"/>
          <p:cNvSpPr/>
          <p:nvPr/>
        </p:nvSpPr>
        <p:spPr>
          <a:xfrm>
            <a:off x="4572000" y="5844445"/>
            <a:ext cx="4214842" cy="492443"/>
          </a:xfrm>
          <a:prstGeom prst="rect">
            <a:avLst/>
          </a:prstGeom>
        </p:spPr>
        <p:txBody>
          <a:bodyPr wrap="square">
            <a:spAutoFit/>
          </a:bodyPr>
          <a:lstStyle/>
          <a:p>
            <a:pPr algn="ctr"/>
            <a:r>
              <a:rPr lang="en-US" sz="1300" dirty="0" err="1" smtClean="0">
                <a:latin typeface="Arial Narrow" pitchFamily="34" charset="0"/>
              </a:rPr>
              <a:t>Lokakarya</a:t>
            </a:r>
            <a:r>
              <a:rPr lang="en-US" sz="1300" dirty="0" smtClean="0">
                <a:latin typeface="Arial Narrow" pitchFamily="34" charset="0"/>
              </a:rPr>
              <a:t> </a:t>
            </a:r>
            <a:r>
              <a:rPr lang="en-US" sz="1300" dirty="0" err="1" smtClean="0">
                <a:latin typeface="Arial Narrow" pitchFamily="34" charset="0"/>
              </a:rPr>
              <a:t>Pembelajaran</a:t>
            </a:r>
            <a:r>
              <a:rPr lang="en-US" sz="1300" dirty="0" smtClean="0">
                <a:latin typeface="Arial Narrow" pitchFamily="34" charset="0"/>
              </a:rPr>
              <a:t> </a:t>
            </a:r>
            <a:r>
              <a:rPr lang="en-US" sz="1300" dirty="0" err="1" smtClean="0">
                <a:latin typeface="Arial Narrow" pitchFamily="34" charset="0"/>
              </a:rPr>
              <a:t>Pengelolaan</a:t>
            </a:r>
            <a:r>
              <a:rPr lang="en-US" sz="1300" dirty="0" smtClean="0">
                <a:latin typeface="Arial Narrow" pitchFamily="34" charset="0"/>
              </a:rPr>
              <a:t> Data Air </a:t>
            </a:r>
            <a:r>
              <a:rPr lang="en-US" sz="1300" dirty="0" err="1" smtClean="0">
                <a:latin typeface="Arial Narrow" pitchFamily="34" charset="0"/>
              </a:rPr>
              <a:t>Minum</a:t>
            </a:r>
            <a:r>
              <a:rPr lang="en-US" sz="1300" dirty="0" smtClean="0">
                <a:latin typeface="Arial Narrow" pitchFamily="34" charset="0"/>
              </a:rPr>
              <a:t> </a:t>
            </a:r>
            <a:r>
              <a:rPr lang="en-US" sz="1300" dirty="0" err="1" smtClean="0">
                <a:latin typeface="Arial Narrow" pitchFamily="34" charset="0"/>
              </a:rPr>
              <a:t>dan</a:t>
            </a:r>
            <a:r>
              <a:rPr lang="en-US" sz="1300" dirty="0" smtClean="0">
                <a:latin typeface="Arial Narrow" pitchFamily="34" charset="0"/>
              </a:rPr>
              <a:t> </a:t>
            </a:r>
            <a:r>
              <a:rPr lang="en-US" sz="1300" dirty="0" err="1" smtClean="0">
                <a:latin typeface="Arial Narrow" pitchFamily="34" charset="0"/>
              </a:rPr>
              <a:t>Penyehatan</a:t>
            </a:r>
            <a:r>
              <a:rPr lang="en-US" sz="1300" dirty="0" smtClean="0">
                <a:latin typeface="Arial Narrow" pitchFamily="34" charset="0"/>
              </a:rPr>
              <a:t> </a:t>
            </a:r>
            <a:r>
              <a:rPr lang="en-US" sz="1300" dirty="0" err="1" smtClean="0">
                <a:latin typeface="Arial Narrow" pitchFamily="34" charset="0"/>
              </a:rPr>
              <a:t>Lingkungan</a:t>
            </a:r>
            <a:r>
              <a:rPr lang="en-US" sz="1300" dirty="0" smtClean="0">
                <a:latin typeface="Arial Narrow" pitchFamily="34" charset="0"/>
              </a:rPr>
              <a:t>, 15 – 20 April 2013 </a:t>
            </a:r>
            <a:r>
              <a:rPr lang="en-US" sz="1300" dirty="0" err="1" smtClean="0">
                <a:latin typeface="Arial Narrow" pitchFamily="34" charset="0"/>
              </a:rPr>
              <a:t>di</a:t>
            </a:r>
            <a:r>
              <a:rPr lang="en-US" sz="1300" dirty="0" smtClean="0">
                <a:latin typeface="Arial Narrow" pitchFamily="34" charset="0"/>
              </a:rPr>
              <a:t> </a:t>
            </a:r>
            <a:r>
              <a:rPr lang="en-US" sz="1300" dirty="0" err="1" smtClean="0">
                <a:latin typeface="Arial Narrow" pitchFamily="34" charset="0"/>
              </a:rPr>
              <a:t>Sumedang</a:t>
            </a:r>
            <a:endParaRPr lang="en-US" sz="1300" dirty="0">
              <a:latin typeface="Arial Narrow" pitchFamily="34" charset="0"/>
            </a:endParaRPr>
          </a:p>
        </p:txBody>
      </p:sp>
      <p:pic>
        <p:nvPicPr>
          <p:cNvPr id="688132" name="Picture 4" descr="D:\Acara DL\Materi Lokakarya Sumedang 15-20 April 2013\Foto Kegiatan\IMG_1178.JPG"/>
          <p:cNvPicPr>
            <a:picLocks noChangeAspect="1" noChangeArrowheads="1"/>
          </p:cNvPicPr>
          <p:nvPr/>
        </p:nvPicPr>
        <p:blipFill>
          <a:blip r:embed="rId3"/>
          <a:srcRect/>
          <a:stretch>
            <a:fillRect/>
          </a:stretch>
        </p:blipFill>
        <p:spPr bwMode="auto">
          <a:xfrm>
            <a:off x="4728323" y="642918"/>
            <a:ext cx="3786214" cy="2500330"/>
          </a:xfrm>
          <a:prstGeom prst="rect">
            <a:avLst/>
          </a:prstGeom>
          <a:noFill/>
          <a:ln>
            <a:solidFill>
              <a:srgbClr val="FFC000"/>
            </a:solidFill>
          </a:ln>
        </p:spPr>
      </p:pic>
      <p:pic>
        <p:nvPicPr>
          <p:cNvPr id="688133" name="Picture 5" descr="D:\Acara DL\Materi Lokakarya Sumedang 15-20 April 2013\Foto Kegiatan\IMG_1126.JPG"/>
          <p:cNvPicPr>
            <a:picLocks noChangeAspect="1" noChangeArrowheads="1"/>
          </p:cNvPicPr>
          <p:nvPr/>
        </p:nvPicPr>
        <p:blipFill>
          <a:blip r:embed="rId4"/>
          <a:srcRect/>
          <a:stretch>
            <a:fillRect/>
          </a:stretch>
        </p:blipFill>
        <p:spPr bwMode="auto">
          <a:xfrm>
            <a:off x="4728323" y="3344115"/>
            <a:ext cx="3786214" cy="2500330"/>
          </a:xfrm>
          <a:prstGeom prst="rect">
            <a:avLst/>
          </a:prstGeom>
          <a:noFill/>
          <a:ln>
            <a:solidFill>
              <a:srgbClr val="FFC000"/>
            </a:solidFill>
          </a:ln>
        </p:spPr>
      </p:pic>
      <p:sp>
        <p:nvSpPr>
          <p:cNvPr id="19" name="Rectangle 18"/>
          <p:cNvSpPr/>
          <p:nvPr/>
        </p:nvSpPr>
        <p:spPr>
          <a:xfrm>
            <a:off x="357158" y="5865515"/>
            <a:ext cx="4143404" cy="492443"/>
          </a:xfrm>
          <a:prstGeom prst="rect">
            <a:avLst/>
          </a:prstGeom>
        </p:spPr>
        <p:txBody>
          <a:bodyPr wrap="square">
            <a:spAutoFit/>
          </a:bodyPr>
          <a:lstStyle/>
          <a:p>
            <a:pPr algn="ctr"/>
            <a:r>
              <a:rPr lang="en-US" sz="1300" dirty="0" err="1" smtClean="0">
                <a:latin typeface="Arial Narrow" pitchFamily="34" charset="0"/>
              </a:rPr>
              <a:t>Rakor</a:t>
            </a:r>
            <a:r>
              <a:rPr lang="en-US" sz="1300" dirty="0" smtClean="0">
                <a:latin typeface="Arial Narrow" pitchFamily="34" charset="0"/>
              </a:rPr>
              <a:t> </a:t>
            </a:r>
            <a:r>
              <a:rPr lang="en-US" sz="1300" dirty="0" err="1" smtClean="0">
                <a:latin typeface="Arial Narrow" pitchFamily="34" charset="0"/>
              </a:rPr>
              <a:t>Sinergitas</a:t>
            </a:r>
            <a:r>
              <a:rPr lang="en-US" sz="1300" dirty="0" smtClean="0">
                <a:latin typeface="Arial Narrow" pitchFamily="34" charset="0"/>
              </a:rPr>
              <a:t> Program AMPL </a:t>
            </a:r>
            <a:r>
              <a:rPr lang="en-US" sz="1300" dirty="0" err="1" smtClean="0">
                <a:latin typeface="Arial Narrow" pitchFamily="34" charset="0"/>
              </a:rPr>
              <a:t>di</a:t>
            </a:r>
            <a:r>
              <a:rPr lang="en-US" sz="1300" dirty="0" smtClean="0">
                <a:latin typeface="Arial Narrow" pitchFamily="34" charset="0"/>
              </a:rPr>
              <a:t> Sumatera Barat, </a:t>
            </a:r>
          </a:p>
          <a:p>
            <a:pPr algn="ctr"/>
            <a:r>
              <a:rPr lang="en-US" sz="1300" dirty="0" err="1" smtClean="0">
                <a:latin typeface="Arial Narrow" pitchFamily="34" charset="0"/>
              </a:rPr>
              <a:t>tgl</a:t>
            </a:r>
            <a:r>
              <a:rPr lang="en-US" sz="1300" dirty="0" smtClean="0">
                <a:latin typeface="Arial Narrow" pitchFamily="34" charset="0"/>
              </a:rPr>
              <a:t> 12 November 2013</a:t>
            </a:r>
            <a:endParaRPr lang="en-US" sz="1300" dirty="0">
              <a:latin typeface="Arial Narrow" pitchFamily="34" charset="0"/>
            </a:endParaRPr>
          </a:p>
        </p:txBody>
      </p:sp>
      <p:pic>
        <p:nvPicPr>
          <p:cNvPr id="688134" name="Picture 6" descr="D:\Dokumentasi Lapangan 2013\AMPL\=Rakor AMPL dg Kab-Kota_tgl 12 Nov 2013\DSC_2435.JPG"/>
          <p:cNvPicPr>
            <a:picLocks noChangeAspect="1" noChangeArrowheads="1"/>
          </p:cNvPicPr>
          <p:nvPr/>
        </p:nvPicPr>
        <p:blipFill>
          <a:blip r:embed="rId5" cstate="print"/>
          <a:srcRect/>
          <a:stretch>
            <a:fillRect/>
          </a:stretch>
        </p:blipFill>
        <p:spPr bwMode="auto">
          <a:xfrm>
            <a:off x="428596" y="642918"/>
            <a:ext cx="3857652" cy="2500330"/>
          </a:xfrm>
          <a:prstGeom prst="rect">
            <a:avLst/>
          </a:prstGeom>
          <a:noFill/>
          <a:ln>
            <a:solidFill>
              <a:srgbClr val="FFC000"/>
            </a:solidFill>
          </a:ln>
        </p:spPr>
      </p:pic>
      <p:pic>
        <p:nvPicPr>
          <p:cNvPr id="688136" name="Picture 8" descr="D:\Dokumentasi Lapangan 2013\AMPL\=Rakor AMPL dg Kab-Kota_tgl 12 Nov 2013\DSC_2446.JPG"/>
          <p:cNvPicPr>
            <a:picLocks noChangeAspect="1" noChangeArrowheads="1"/>
          </p:cNvPicPr>
          <p:nvPr/>
        </p:nvPicPr>
        <p:blipFill>
          <a:blip r:embed="rId6" cstate="print"/>
          <a:srcRect/>
          <a:stretch>
            <a:fillRect/>
          </a:stretch>
        </p:blipFill>
        <p:spPr bwMode="auto">
          <a:xfrm>
            <a:off x="450600" y="3357562"/>
            <a:ext cx="3835648" cy="2500330"/>
          </a:xfrm>
          <a:prstGeom prst="rect">
            <a:avLst/>
          </a:prstGeom>
          <a:noFill/>
          <a:ln>
            <a:solidFill>
              <a:srgbClr val="FFC000"/>
            </a:solid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290" name="Picture 2"/>
          <p:cNvPicPr>
            <a:picLocks noChangeAspect="1" noChangeArrowheads="1"/>
          </p:cNvPicPr>
          <p:nvPr/>
        </p:nvPicPr>
        <p:blipFill>
          <a:blip r:embed="rId3"/>
          <a:srcRect/>
          <a:stretch>
            <a:fillRect/>
          </a:stretch>
        </p:blipFill>
        <p:spPr bwMode="auto">
          <a:xfrm>
            <a:off x="151090" y="785795"/>
            <a:ext cx="8858439" cy="5946700"/>
          </a:xfrm>
          <a:prstGeom prst="rect">
            <a:avLst/>
          </a:prstGeom>
          <a:noFill/>
          <a:ln w="9525">
            <a:noFill/>
            <a:miter lim="800000"/>
            <a:headEnd/>
            <a:tailEnd/>
          </a:ln>
          <a:effectLst/>
        </p:spPr>
      </p:pic>
      <p:sp>
        <p:nvSpPr>
          <p:cNvPr id="8" name="Text Box 3"/>
          <p:cNvSpPr txBox="1">
            <a:spLocks noChangeArrowheads="1"/>
          </p:cNvSpPr>
          <p:nvPr/>
        </p:nvSpPr>
        <p:spPr bwMode="auto">
          <a:xfrm>
            <a:off x="857224" y="71414"/>
            <a:ext cx="7929618" cy="707779"/>
          </a:xfrm>
          <a:prstGeom prst="rect">
            <a:avLst/>
          </a:prstGeom>
          <a:noFill/>
          <a:ln w="9525">
            <a:noFill/>
            <a:miter lim="800000"/>
            <a:headEnd/>
            <a:tailEnd/>
          </a:ln>
          <a:effectLst/>
        </p:spPr>
        <p:txBody>
          <a:bodyPr wrap="square" lIns="91330" tIns="45667" rIns="91330" bIns="45667">
            <a:spAutoFit/>
          </a:bodyPr>
          <a:lstStyle/>
          <a:p>
            <a:pPr algn="ctr">
              <a:spcBef>
                <a:spcPct val="50000"/>
              </a:spcBef>
              <a:defRPr/>
            </a:pPr>
            <a:r>
              <a:rPr lang="en-US" altLang="ja-JP" sz="2000" dirty="0" smtClean="0">
                <a:ln w="3175">
                  <a:solidFill>
                    <a:srgbClr val="000000"/>
                  </a:solidFill>
                  <a:prstDash val="solid"/>
                  <a:miter lim="800000"/>
                </a:ln>
                <a:solidFill>
                  <a:srgbClr val="CC0000"/>
                </a:solidFill>
                <a:effectLst>
                  <a:glow rad="101600">
                    <a:srgbClr val="FFFFFF"/>
                  </a:glow>
                  <a:outerShdw blurRad="50800" dist="38100" dir="5400000" algn="t" rotWithShape="0">
                    <a:prstClr val="black">
                      <a:alpha val="40000"/>
                    </a:prstClr>
                  </a:outerShdw>
                </a:effectLst>
                <a:latin typeface="Arial Black" pitchFamily="34" charset="0"/>
              </a:rPr>
              <a:t>IPM </a:t>
            </a:r>
            <a:r>
              <a:rPr lang="en-US" altLang="ja-JP" sz="2000" dirty="0" err="1" smtClean="0">
                <a:ln w="3175">
                  <a:solidFill>
                    <a:srgbClr val="000000"/>
                  </a:solidFill>
                  <a:prstDash val="solid"/>
                  <a:miter lim="800000"/>
                </a:ln>
                <a:solidFill>
                  <a:srgbClr val="CC0000"/>
                </a:solidFill>
                <a:effectLst>
                  <a:glow rad="101600">
                    <a:srgbClr val="FFFFFF"/>
                  </a:glow>
                  <a:outerShdw blurRad="50800" dist="38100" dir="5400000" algn="t" rotWithShape="0">
                    <a:prstClr val="black">
                      <a:alpha val="40000"/>
                    </a:prstClr>
                  </a:outerShdw>
                </a:effectLst>
                <a:latin typeface="Arial Black" pitchFamily="34" charset="0"/>
              </a:rPr>
              <a:t>Tahun</a:t>
            </a:r>
            <a:r>
              <a:rPr lang="en-US" altLang="ja-JP" sz="2000" dirty="0" smtClean="0">
                <a:ln w="3175">
                  <a:solidFill>
                    <a:srgbClr val="000000"/>
                  </a:solidFill>
                  <a:prstDash val="solid"/>
                  <a:miter lim="800000"/>
                </a:ln>
                <a:solidFill>
                  <a:srgbClr val="CC0000"/>
                </a:solidFill>
                <a:effectLst>
                  <a:glow rad="101600">
                    <a:srgbClr val="FFFFFF"/>
                  </a:glow>
                  <a:outerShdw blurRad="50800" dist="38100" dir="5400000" algn="t" rotWithShape="0">
                    <a:prstClr val="black">
                      <a:alpha val="40000"/>
                    </a:prstClr>
                  </a:outerShdw>
                </a:effectLst>
                <a:latin typeface="Arial Black" pitchFamily="34" charset="0"/>
              </a:rPr>
              <a:t> 2013  :</a:t>
            </a:r>
            <a:r>
              <a:rPr lang="id-ID" altLang="ja-JP" sz="2000" dirty="0" smtClean="0">
                <a:ln w="3175">
                  <a:solidFill>
                    <a:srgbClr val="000000"/>
                  </a:solidFill>
                  <a:prstDash val="solid"/>
                  <a:miter lim="800000"/>
                </a:ln>
                <a:solidFill>
                  <a:srgbClr val="CC0000"/>
                </a:solidFill>
                <a:effectLst>
                  <a:glow rad="101600">
                    <a:srgbClr val="FFFFFF"/>
                  </a:glow>
                  <a:outerShdw blurRad="50800" dist="38100" dir="5400000" algn="t" rotWithShape="0">
                    <a:prstClr val="black">
                      <a:alpha val="40000"/>
                    </a:prstClr>
                  </a:outerShdw>
                </a:effectLst>
                <a:latin typeface="Arial Black" pitchFamily="34" charset="0"/>
              </a:rPr>
              <a:t> </a:t>
            </a:r>
            <a:endParaRPr lang="en-US" altLang="ja-JP" sz="2000" dirty="0" smtClean="0">
              <a:ln w="3175">
                <a:solidFill>
                  <a:srgbClr val="000000"/>
                </a:solidFill>
                <a:prstDash val="solid"/>
                <a:miter lim="800000"/>
              </a:ln>
              <a:solidFill>
                <a:srgbClr val="CC0000"/>
              </a:solidFill>
              <a:effectLst>
                <a:glow rad="101600">
                  <a:srgbClr val="FFFFFF"/>
                </a:glow>
                <a:outerShdw blurRad="50800" dist="38100" dir="5400000" algn="t" rotWithShape="0">
                  <a:prstClr val="black">
                    <a:alpha val="40000"/>
                  </a:prstClr>
                </a:outerShdw>
              </a:effectLst>
              <a:latin typeface="Arial Black" pitchFamily="34" charset="0"/>
            </a:endParaRPr>
          </a:p>
          <a:p>
            <a:pPr algn="ctr">
              <a:spcBef>
                <a:spcPts val="0"/>
              </a:spcBef>
              <a:defRPr/>
            </a:pPr>
            <a:r>
              <a:rPr lang="en-US" altLang="ja-JP" sz="2000" dirty="0" smtClean="0">
                <a:ln w="3175">
                  <a:noFill/>
                  <a:prstDash val="solid"/>
                  <a:miter lim="800000"/>
                </a:ln>
                <a:solidFill>
                  <a:srgbClr val="000000"/>
                </a:solidFill>
                <a:effectLst>
                  <a:glow rad="101600">
                    <a:srgbClr val="FFFFFF"/>
                  </a:glow>
                  <a:outerShdw blurRad="50800" dist="38100" dir="5400000" algn="t" rotWithShape="0">
                    <a:prstClr val="black">
                      <a:alpha val="40000"/>
                    </a:prstClr>
                  </a:outerShdw>
                </a:effectLst>
                <a:latin typeface="Arial Black" pitchFamily="34" charset="0"/>
              </a:rPr>
              <a:t>ANGKA HARAPAN HIDUP (</a:t>
            </a:r>
            <a:r>
              <a:rPr lang="en-US" altLang="ja-JP" sz="2000" dirty="0" err="1" smtClean="0">
                <a:ln w="3175">
                  <a:noFill/>
                  <a:prstDash val="solid"/>
                  <a:miter lim="800000"/>
                </a:ln>
                <a:solidFill>
                  <a:srgbClr val="000000"/>
                </a:solidFill>
                <a:effectLst>
                  <a:glow rad="101600">
                    <a:srgbClr val="FFFFFF"/>
                  </a:glow>
                  <a:outerShdw blurRad="50800" dist="38100" dir="5400000" algn="t" rotWithShape="0">
                    <a:prstClr val="black">
                      <a:alpha val="40000"/>
                    </a:prstClr>
                  </a:outerShdw>
                </a:effectLst>
                <a:latin typeface="Arial Black" pitchFamily="34" charset="0"/>
              </a:rPr>
              <a:t>Tahun</a:t>
            </a:r>
            <a:r>
              <a:rPr lang="en-US" altLang="ja-JP" sz="2000" dirty="0" smtClean="0">
                <a:ln w="3175">
                  <a:noFill/>
                  <a:prstDash val="solid"/>
                  <a:miter lim="800000"/>
                </a:ln>
                <a:solidFill>
                  <a:srgbClr val="000000"/>
                </a:solidFill>
                <a:effectLst>
                  <a:glow rad="101600">
                    <a:srgbClr val="FFFFFF"/>
                  </a:glow>
                  <a:outerShdw blurRad="50800" dist="38100" dir="5400000" algn="t" rotWithShape="0">
                    <a:prstClr val="black">
                      <a:alpha val="40000"/>
                    </a:prstClr>
                  </a:outerShdw>
                </a:effectLst>
                <a:latin typeface="Arial Black" pitchFamily="34" charset="0"/>
              </a:rPr>
              <a:t>)</a:t>
            </a:r>
            <a:endParaRPr lang="en-US" sz="2000" dirty="0">
              <a:ln w="3175">
                <a:noFill/>
                <a:prstDash val="solid"/>
                <a:miter lim="800000"/>
              </a:ln>
              <a:solidFill>
                <a:srgbClr val="000000"/>
              </a:solidFill>
              <a:effectLst>
                <a:glow rad="101600">
                  <a:srgbClr val="FFFFFF"/>
                </a:glow>
                <a:outerShdw blurRad="50800" dist="38100" dir="5400000" algn="t" rotWithShape="0">
                  <a:prstClr val="black">
                    <a:alpha val="40000"/>
                  </a:prstClr>
                </a:outerShdw>
              </a:effectLst>
              <a:latin typeface="Arial Black" pitchFamily="34" charset="0"/>
            </a:endParaRPr>
          </a:p>
        </p:txBody>
      </p:sp>
      <p:sp>
        <p:nvSpPr>
          <p:cNvPr id="4" name="Slide Number Placeholder 9"/>
          <p:cNvSpPr>
            <a:spLocks noGrp="1"/>
          </p:cNvSpPr>
          <p:nvPr>
            <p:ph type="sldNum" sz="quarter" idx="12"/>
          </p:nvPr>
        </p:nvSpPr>
        <p:spPr bwMode="auto">
          <a:xfrm>
            <a:off x="6938963" y="6492875"/>
            <a:ext cx="2133600" cy="365125"/>
          </a:xfrm>
          <a:noFill/>
          <a:ln>
            <a:miter lim="800000"/>
            <a:headEnd/>
            <a:tailEnd/>
          </a:ln>
        </p:spPr>
        <p:txBody>
          <a:bodyPr wrap="square" numCol="1" anchorCtr="0" compatLnSpc="1">
            <a:prstTxWarp prst="textNoShape">
              <a:avLst/>
            </a:prstTxWarp>
          </a:bodyPr>
          <a:lstStyle/>
          <a:p>
            <a:fld id="{311BF82A-1968-4846-A93F-3D964C3732B9}" type="slidenum">
              <a:rPr lang="en-US" smtClean="0">
                <a:solidFill>
                  <a:prstClr val="black"/>
                </a:solidFill>
              </a:rPr>
              <a:pPr/>
              <a:t>7</a:t>
            </a:fld>
            <a:endParaRPr lang="en-US" dirty="0" smtClean="0">
              <a:solidFill>
                <a:prstClr val="black"/>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193708-70A4-4E9F-A43D-16783D8BD4DD}" type="slidenum">
              <a:rPr lang="id-ID">
                <a:solidFill>
                  <a:prstClr val="black"/>
                </a:solidFill>
              </a:rPr>
              <a:pPr/>
              <a:t>70</a:t>
            </a:fld>
            <a:endParaRPr lang="id-ID">
              <a:solidFill>
                <a:prstClr val="black"/>
              </a:solidFill>
            </a:endParaRPr>
          </a:p>
        </p:txBody>
      </p:sp>
      <p:sp>
        <p:nvSpPr>
          <p:cNvPr id="58368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8368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28"/>
          <p:cNvSpPr/>
          <p:nvPr/>
        </p:nvSpPr>
        <p:spPr>
          <a:xfrm>
            <a:off x="642910" y="6072206"/>
            <a:ext cx="8143932" cy="338554"/>
          </a:xfrm>
          <a:prstGeom prst="rect">
            <a:avLst/>
          </a:prstGeom>
        </p:spPr>
        <p:txBody>
          <a:bodyPr wrap="square">
            <a:spAutoFit/>
          </a:bodyPr>
          <a:lstStyle/>
          <a:p>
            <a:pPr algn="ctr"/>
            <a:r>
              <a:rPr lang="en-US" sz="1600" dirty="0" smtClean="0">
                <a:latin typeface="Arial Narrow" pitchFamily="34" charset="0"/>
              </a:rPr>
              <a:t>TOT </a:t>
            </a:r>
            <a:r>
              <a:rPr lang="en-US" sz="1600" dirty="0" err="1" smtClean="0">
                <a:latin typeface="Arial Narrow" pitchFamily="34" charset="0"/>
              </a:rPr>
              <a:t>Pengelolaan</a:t>
            </a:r>
            <a:r>
              <a:rPr lang="en-US" sz="1600" dirty="0" smtClean="0">
                <a:latin typeface="Arial Narrow" pitchFamily="34" charset="0"/>
              </a:rPr>
              <a:t> Data AMPL, </a:t>
            </a:r>
            <a:r>
              <a:rPr lang="en-US" sz="1600" dirty="0" err="1" smtClean="0">
                <a:latin typeface="Arial Narrow" pitchFamily="34" charset="0"/>
              </a:rPr>
              <a:t>tanggal</a:t>
            </a:r>
            <a:r>
              <a:rPr lang="en-US" sz="1600" dirty="0" smtClean="0">
                <a:latin typeface="Arial Narrow" pitchFamily="34" charset="0"/>
              </a:rPr>
              <a:t>  3 - 5 </a:t>
            </a:r>
            <a:r>
              <a:rPr lang="en-US" sz="1600" dirty="0" err="1" smtClean="0">
                <a:latin typeface="Arial Narrow" pitchFamily="34" charset="0"/>
              </a:rPr>
              <a:t>Maret</a:t>
            </a:r>
            <a:r>
              <a:rPr lang="en-US" sz="1600" dirty="0" smtClean="0">
                <a:latin typeface="Arial Narrow" pitchFamily="34" charset="0"/>
              </a:rPr>
              <a:t> 2014 </a:t>
            </a:r>
            <a:r>
              <a:rPr lang="en-US" sz="1600" dirty="0" err="1" smtClean="0">
                <a:latin typeface="Arial Narrow" pitchFamily="34" charset="0"/>
              </a:rPr>
              <a:t>di</a:t>
            </a:r>
            <a:r>
              <a:rPr lang="en-US" sz="1600" dirty="0" smtClean="0">
                <a:latin typeface="Arial Narrow" pitchFamily="34" charset="0"/>
              </a:rPr>
              <a:t> </a:t>
            </a:r>
            <a:r>
              <a:rPr lang="en-US" sz="1600" dirty="0" err="1" smtClean="0">
                <a:latin typeface="Arial Narrow" pitchFamily="34" charset="0"/>
              </a:rPr>
              <a:t>Bukittinggi</a:t>
            </a:r>
            <a:endParaRPr lang="en-US" sz="1600" dirty="0">
              <a:latin typeface="Arial Narrow" pitchFamily="34" charset="0"/>
            </a:endParaRPr>
          </a:p>
        </p:txBody>
      </p:sp>
      <p:pic>
        <p:nvPicPr>
          <p:cNvPr id="688130" name="Picture 2" descr="D:\Dokumentasi Lapangan 2014\TOT Pengelolaan Data AMPL_3 sd 5 Maret 2014\DSC_1744.JPG"/>
          <p:cNvPicPr>
            <a:picLocks noChangeAspect="1" noChangeArrowheads="1"/>
          </p:cNvPicPr>
          <p:nvPr/>
        </p:nvPicPr>
        <p:blipFill>
          <a:blip r:embed="rId3" cstate="print"/>
          <a:srcRect/>
          <a:stretch>
            <a:fillRect/>
          </a:stretch>
        </p:blipFill>
        <p:spPr bwMode="auto">
          <a:xfrm>
            <a:off x="571472" y="714356"/>
            <a:ext cx="3734671" cy="2500330"/>
          </a:xfrm>
          <a:prstGeom prst="rect">
            <a:avLst/>
          </a:prstGeom>
          <a:noFill/>
          <a:ln>
            <a:solidFill>
              <a:srgbClr val="FFC000"/>
            </a:solidFill>
          </a:ln>
        </p:spPr>
      </p:pic>
      <p:pic>
        <p:nvPicPr>
          <p:cNvPr id="688131" name="Picture 3" descr="D:\Dokumentasi Lapangan 2014\TOT Pengelolaan Data AMPL_3 sd 5 Maret 2014\DSC_1753.JPG"/>
          <p:cNvPicPr>
            <a:picLocks noChangeAspect="1" noChangeArrowheads="1"/>
          </p:cNvPicPr>
          <p:nvPr/>
        </p:nvPicPr>
        <p:blipFill>
          <a:blip r:embed="rId4" cstate="print"/>
          <a:srcRect/>
          <a:stretch>
            <a:fillRect/>
          </a:stretch>
        </p:blipFill>
        <p:spPr bwMode="auto">
          <a:xfrm>
            <a:off x="571472" y="3429000"/>
            <a:ext cx="3757598" cy="2515680"/>
          </a:xfrm>
          <a:prstGeom prst="rect">
            <a:avLst/>
          </a:prstGeom>
          <a:noFill/>
          <a:ln>
            <a:solidFill>
              <a:srgbClr val="FFC000"/>
            </a:solidFill>
          </a:ln>
        </p:spPr>
      </p:pic>
      <p:pic>
        <p:nvPicPr>
          <p:cNvPr id="689154" name="Picture 2" descr="D:\Dokumentasi Lapangan 2014\TOT Pengelolaan Data AMPL_3 sd 5 Maret 2014\P1011397.JPG"/>
          <p:cNvPicPr>
            <a:picLocks noChangeAspect="1" noChangeArrowheads="1"/>
          </p:cNvPicPr>
          <p:nvPr/>
        </p:nvPicPr>
        <p:blipFill>
          <a:blip r:embed="rId5" cstate="print"/>
          <a:srcRect/>
          <a:stretch>
            <a:fillRect/>
          </a:stretch>
        </p:blipFill>
        <p:spPr bwMode="auto">
          <a:xfrm>
            <a:off x="4714876" y="714356"/>
            <a:ext cx="3714776" cy="2500330"/>
          </a:xfrm>
          <a:prstGeom prst="rect">
            <a:avLst/>
          </a:prstGeom>
          <a:noFill/>
          <a:ln>
            <a:solidFill>
              <a:srgbClr val="FFC000"/>
            </a:solidFill>
          </a:ln>
        </p:spPr>
      </p:pic>
      <p:pic>
        <p:nvPicPr>
          <p:cNvPr id="689155" name="Picture 3" descr="D:\Dokumentasi Lapangan 2014\TOT Pengelolaan Data AMPL_3 sd 5 Maret 2014\P1011394.JPG"/>
          <p:cNvPicPr>
            <a:picLocks noChangeAspect="1" noChangeArrowheads="1"/>
          </p:cNvPicPr>
          <p:nvPr/>
        </p:nvPicPr>
        <p:blipFill>
          <a:blip r:embed="rId6" cstate="print"/>
          <a:srcRect/>
          <a:stretch>
            <a:fillRect/>
          </a:stretch>
        </p:blipFill>
        <p:spPr bwMode="auto">
          <a:xfrm>
            <a:off x="4714876" y="3429000"/>
            <a:ext cx="3714776" cy="2500330"/>
          </a:xfrm>
          <a:prstGeom prst="rect">
            <a:avLst/>
          </a:prstGeom>
          <a:noFill/>
          <a:ln>
            <a:solidFill>
              <a:srgbClr val="FFC000"/>
            </a:solidFill>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193708-70A4-4E9F-A43D-16783D8BD4DD}" type="slidenum">
              <a:rPr lang="id-ID">
                <a:solidFill>
                  <a:prstClr val="black"/>
                </a:solidFill>
              </a:rPr>
              <a:pPr/>
              <a:t>71</a:t>
            </a:fld>
            <a:endParaRPr lang="id-ID">
              <a:solidFill>
                <a:prstClr val="black"/>
              </a:solidFill>
            </a:endParaRPr>
          </a:p>
        </p:txBody>
      </p:sp>
      <p:sp>
        <p:nvSpPr>
          <p:cNvPr id="58368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8368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28"/>
          <p:cNvSpPr/>
          <p:nvPr/>
        </p:nvSpPr>
        <p:spPr>
          <a:xfrm>
            <a:off x="4357686" y="5786454"/>
            <a:ext cx="4572032" cy="584775"/>
          </a:xfrm>
          <a:prstGeom prst="rect">
            <a:avLst/>
          </a:prstGeom>
        </p:spPr>
        <p:txBody>
          <a:bodyPr wrap="square">
            <a:spAutoFit/>
          </a:bodyPr>
          <a:lstStyle/>
          <a:p>
            <a:pPr algn="ctr"/>
            <a:r>
              <a:rPr lang="en-US" sz="1600" dirty="0" smtClean="0">
                <a:latin typeface="Arial Narrow" pitchFamily="34" charset="0"/>
              </a:rPr>
              <a:t>TOT </a:t>
            </a:r>
            <a:r>
              <a:rPr lang="en-US" sz="1600" dirty="0" err="1" smtClean="0">
                <a:latin typeface="Arial Narrow" pitchFamily="34" charset="0"/>
              </a:rPr>
              <a:t>Replikasi</a:t>
            </a:r>
            <a:r>
              <a:rPr lang="en-US" sz="1600" dirty="0" smtClean="0">
                <a:latin typeface="Arial Narrow" pitchFamily="34" charset="0"/>
              </a:rPr>
              <a:t> </a:t>
            </a:r>
            <a:r>
              <a:rPr lang="en-US" sz="1600" dirty="0" err="1" smtClean="0">
                <a:latin typeface="Arial Narrow" pitchFamily="34" charset="0"/>
              </a:rPr>
              <a:t>Pengelolaan</a:t>
            </a:r>
            <a:r>
              <a:rPr lang="en-US" sz="1600" dirty="0" smtClean="0">
                <a:latin typeface="Arial Narrow" pitchFamily="34" charset="0"/>
              </a:rPr>
              <a:t> Data AMPL </a:t>
            </a:r>
            <a:r>
              <a:rPr lang="en-US" sz="1600" dirty="0" err="1" smtClean="0">
                <a:latin typeface="Arial Narrow" pitchFamily="34" charset="0"/>
              </a:rPr>
              <a:t>untuk</a:t>
            </a:r>
            <a:r>
              <a:rPr lang="en-US" sz="1600" dirty="0" smtClean="0">
                <a:latin typeface="Arial Narrow" pitchFamily="34" charset="0"/>
              </a:rPr>
              <a:t> </a:t>
            </a:r>
            <a:r>
              <a:rPr lang="en-US" sz="1600" dirty="0" err="1" smtClean="0">
                <a:latin typeface="Arial Narrow" pitchFamily="34" charset="0"/>
              </a:rPr>
              <a:t>Tahun</a:t>
            </a:r>
            <a:r>
              <a:rPr lang="en-US" sz="1600" dirty="0" smtClean="0">
                <a:latin typeface="Arial Narrow" pitchFamily="34" charset="0"/>
              </a:rPr>
              <a:t> 2015, </a:t>
            </a:r>
            <a:r>
              <a:rPr lang="en-US" sz="1600" dirty="0" err="1" smtClean="0">
                <a:latin typeface="Arial Narrow" pitchFamily="34" charset="0"/>
              </a:rPr>
              <a:t>tanggal</a:t>
            </a:r>
            <a:r>
              <a:rPr lang="en-US" sz="1600" dirty="0" smtClean="0">
                <a:latin typeface="Arial Narrow" pitchFamily="34" charset="0"/>
              </a:rPr>
              <a:t>  9 – 12 September 2014</a:t>
            </a:r>
            <a:endParaRPr lang="en-US" sz="1600" dirty="0">
              <a:latin typeface="Arial Narrow" pitchFamily="34" charset="0"/>
            </a:endParaRPr>
          </a:p>
        </p:txBody>
      </p:sp>
      <p:pic>
        <p:nvPicPr>
          <p:cNvPr id="568322" name="Picture 2" descr="D:\Dokumentasi Lapangan 2014\+AMPL\TOT Replikasi Pendataan AMPL_9-12 Sept 2014\IMG_20140909_152042.jpg"/>
          <p:cNvPicPr>
            <a:picLocks noChangeAspect="1" noChangeArrowheads="1"/>
          </p:cNvPicPr>
          <p:nvPr/>
        </p:nvPicPr>
        <p:blipFill>
          <a:blip r:embed="rId3" cstate="print"/>
          <a:srcRect/>
          <a:stretch>
            <a:fillRect/>
          </a:stretch>
        </p:blipFill>
        <p:spPr bwMode="auto">
          <a:xfrm>
            <a:off x="4599256" y="857232"/>
            <a:ext cx="4116148" cy="2357430"/>
          </a:xfrm>
          <a:prstGeom prst="rect">
            <a:avLst/>
          </a:prstGeom>
          <a:noFill/>
        </p:spPr>
      </p:pic>
      <p:pic>
        <p:nvPicPr>
          <p:cNvPr id="568323" name="Picture 3" descr="D:\Dokumentasi Lapangan 2014\+AMPL\Palatihan Pengelolaan Data Pengolahan Analisis &amp; Advokasi Berbasis data Sumbar_18-20 Juni 2014\P1011425.JPG"/>
          <p:cNvPicPr>
            <a:picLocks noChangeAspect="1" noChangeArrowheads="1"/>
          </p:cNvPicPr>
          <p:nvPr/>
        </p:nvPicPr>
        <p:blipFill>
          <a:blip r:embed="rId4" cstate="print"/>
          <a:srcRect/>
          <a:stretch>
            <a:fillRect/>
          </a:stretch>
        </p:blipFill>
        <p:spPr bwMode="auto">
          <a:xfrm>
            <a:off x="571472" y="3286124"/>
            <a:ext cx="3714776" cy="2428867"/>
          </a:xfrm>
          <a:prstGeom prst="rect">
            <a:avLst/>
          </a:prstGeom>
          <a:noFill/>
        </p:spPr>
      </p:pic>
      <p:pic>
        <p:nvPicPr>
          <p:cNvPr id="568324" name="Picture 4" descr="D:\Dokumentasi Lapangan 2014\+AMPL\TOT Replikasi Pendataan AMPL_9-12 Sept 2014\IMG_20140911_152156.jpg"/>
          <p:cNvPicPr>
            <a:picLocks noChangeAspect="1" noChangeArrowheads="1"/>
          </p:cNvPicPr>
          <p:nvPr/>
        </p:nvPicPr>
        <p:blipFill>
          <a:blip r:embed="rId5" cstate="print"/>
          <a:srcRect/>
          <a:stretch>
            <a:fillRect/>
          </a:stretch>
        </p:blipFill>
        <p:spPr bwMode="auto">
          <a:xfrm>
            <a:off x="4599256" y="3328264"/>
            <a:ext cx="4116114" cy="2315314"/>
          </a:xfrm>
          <a:prstGeom prst="rect">
            <a:avLst/>
          </a:prstGeom>
          <a:noFill/>
        </p:spPr>
      </p:pic>
      <p:pic>
        <p:nvPicPr>
          <p:cNvPr id="568325" name="Picture 5" descr="D:\Dokumentasi Lapangan 2014\+AMPL\Rakor Pokja AMPL_8 Sept 2014\DSC_1906.JPG"/>
          <p:cNvPicPr>
            <a:picLocks noChangeAspect="1" noChangeArrowheads="1"/>
          </p:cNvPicPr>
          <p:nvPr/>
        </p:nvPicPr>
        <p:blipFill>
          <a:blip r:embed="rId6" cstate="print"/>
          <a:srcRect/>
          <a:stretch>
            <a:fillRect/>
          </a:stretch>
        </p:blipFill>
        <p:spPr bwMode="auto">
          <a:xfrm>
            <a:off x="571472" y="642918"/>
            <a:ext cx="3734670" cy="2500330"/>
          </a:xfrm>
          <a:prstGeom prst="rect">
            <a:avLst/>
          </a:prstGeom>
          <a:noFill/>
        </p:spPr>
      </p:pic>
      <p:sp>
        <p:nvSpPr>
          <p:cNvPr id="14" name="Rectangle 13"/>
          <p:cNvSpPr/>
          <p:nvPr/>
        </p:nvSpPr>
        <p:spPr>
          <a:xfrm>
            <a:off x="642910" y="5786454"/>
            <a:ext cx="3429024" cy="584775"/>
          </a:xfrm>
          <a:prstGeom prst="rect">
            <a:avLst/>
          </a:prstGeom>
        </p:spPr>
        <p:txBody>
          <a:bodyPr wrap="square">
            <a:spAutoFit/>
          </a:bodyPr>
          <a:lstStyle/>
          <a:p>
            <a:pPr algn="ctr"/>
            <a:r>
              <a:rPr lang="en-US" sz="1600" dirty="0" err="1" smtClean="0">
                <a:latin typeface="Arial Narrow" pitchFamily="34" charset="0"/>
              </a:rPr>
              <a:t>Rakor</a:t>
            </a:r>
            <a:r>
              <a:rPr lang="en-US" sz="1600" dirty="0" smtClean="0">
                <a:latin typeface="Arial Narrow" pitchFamily="34" charset="0"/>
              </a:rPr>
              <a:t> </a:t>
            </a:r>
            <a:r>
              <a:rPr lang="en-US" sz="1600" dirty="0" err="1" smtClean="0">
                <a:latin typeface="Arial Narrow" pitchFamily="34" charset="0"/>
              </a:rPr>
              <a:t>Pokja</a:t>
            </a:r>
            <a:r>
              <a:rPr lang="en-US" sz="1600" dirty="0" smtClean="0">
                <a:latin typeface="Arial Narrow" pitchFamily="34" charset="0"/>
              </a:rPr>
              <a:t> AMPL </a:t>
            </a:r>
            <a:r>
              <a:rPr lang="en-US" sz="1600" dirty="0" err="1" smtClean="0">
                <a:latin typeface="Arial Narrow" pitchFamily="34" charset="0"/>
              </a:rPr>
              <a:t>Provinsi</a:t>
            </a:r>
            <a:r>
              <a:rPr lang="en-US" sz="1600" dirty="0" smtClean="0">
                <a:latin typeface="Arial Narrow" pitchFamily="34" charset="0"/>
              </a:rPr>
              <a:t> dg </a:t>
            </a:r>
            <a:r>
              <a:rPr lang="en-US" sz="1600" dirty="0" err="1" smtClean="0">
                <a:latin typeface="Arial Narrow" pitchFamily="34" charset="0"/>
              </a:rPr>
              <a:t>Kab</a:t>
            </a:r>
            <a:r>
              <a:rPr lang="en-US" sz="1600" dirty="0" smtClean="0">
                <a:latin typeface="Arial Narrow" pitchFamily="34" charset="0"/>
              </a:rPr>
              <a:t>/Kota, September 2014</a:t>
            </a:r>
            <a:endParaRPr lang="en-US" sz="1600" dirty="0">
              <a:latin typeface="Arial Narrow"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193708-70A4-4E9F-A43D-16783D8BD4DD}" type="slidenum">
              <a:rPr lang="id-ID">
                <a:solidFill>
                  <a:prstClr val="black"/>
                </a:solidFill>
              </a:rPr>
              <a:pPr/>
              <a:t>72</a:t>
            </a:fld>
            <a:endParaRPr lang="id-ID">
              <a:solidFill>
                <a:prstClr val="black"/>
              </a:solidFill>
            </a:endParaRPr>
          </a:p>
        </p:txBody>
      </p:sp>
      <p:pic>
        <p:nvPicPr>
          <p:cNvPr id="8" name="Picture 3" descr="tutup"/>
          <p:cNvPicPr>
            <a:picLocks noChangeAspect="1" noChangeArrowheads="1"/>
          </p:cNvPicPr>
          <p:nvPr/>
        </p:nvPicPr>
        <p:blipFill>
          <a:blip r:embed="rId3" cstate="print"/>
          <a:srcRect/>
          <a:stretch>
            <a:fillRect/>
          </a:stretch>
        </p:blipFill>
        <p:spPr bwMode="auto">
          <a:xfrm>
            <a:off x="1142976" y="2500306"/>
            <a:ext cx="1938337" cy="2068512"/>
          </a:xfrm>
          <a:prstGeom prst="rect">
            <a:avLst/>
          </a:prstGeom>
          <a:noFill/>
          <a:ln w="9525">
            <a:noFill/>
            <a:miter lim="800000"/>
            <a:headEnd/>
            <a:tailEnd/>
          </a:ln>
        </p:spPr>
      </p:pic>
      <p:sp>
        <p:nvSpPr>
          <p:cNvPr id="9" name="WordArt 2"/>
          <p:cNvSpPr>
            <a:spLocks noChangeArrowheads="1" noChangeShapeType="1" noTextEdit="1"/>
          </p:cNvSpPr>
          <p:nvPr/>
        </p:nvSpPr>
        <p:spPr bwMode="gray">
          <a:xfrm>
            <a:off x="3300413" y="2767012"/>
            <a:ext cx="4430712" cy="1066800"/>
          </a:xfrm>
          <a:prstGeom prst="rect">
            <a:avLst/>
          </a:prstGeom>
        </p:spPr>
        <p:txBody>
          <a:bodyPr wrap="none" fromWordArt="1">
            <a:prstTxWarp prst="textDeflate">
              <a:avLst>
                <a:gd name="adj" fmla="val 15477"/>
              </a:avLst>
            </a:prstTxWarp>
          </a:bodyPr>
          <a:lstStyle/>
          <a:p>
            <a:r>
              <a:rPr lang="id-ID" sz="5400" kern="10">
                <a:ln w="28575">
                  <a:solidFill>
                    <a:srgbClr val="009999"/>
                  </a:solidFill>
                  <a:round/>
                  <a:headEnd/>
                  <a:tailEnd/>
                </a:ln>
                <a:gradFill rotWithShape="1">
                  <a:gsLst>
                    <a:gs pos="0">
                      <a:srgbClr val="FF0000"/>
                    </a:gs>
                    <a:gs pos="100000">
                      <a:srgbClr val="000000"/>
                    </a:gs>
                  </a:gsLst>
                  <a:lin ang="5400000" scaled="1"/>
                </a:gradFill>
                <a:effectLst>
                  <a:outerShdw dist="71842" dir="2700000" algn="ctr" rotWithShape="0">
                    <a:srgbClr val="808080">
                      <a:alpha val="50000"/>
                    </a:srgbClr>
                  </a:outerShdw>
                </a:effectLst>
                <a:latin typeface="Verdana"/>
                <a:ea typeface="Verdana"/>
                <a:cs typeface="Verdana"/>
              </a:rPr>
              <a:t>Terima Kasih</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42910" y="1917222"/>
            <a:ext cx="8353425" cy="4001095"/>
          </a:xfrm>
          <a:prstGeom prst="rect">
            <a:avLst/>
          </a:prstGeom>
          <a:noFill/>
          <a:ln w="9525">
            <a:noFill/>
            <a:miter lim="800000"/>
            <a:headEnd/>
            <a:tailEnd/>
          </a:ln>
        </p:spPr>
        <p:txBody>
          <a:bodyPr>
            <a:spAutoFit/>
          </a:bodyPr>
          <a:lstStyle/>
          <a:p>
            <a:pPr marL="623888" indent="-541338">
              <a:spcBef>
                <a:spcPts val="600"/>
              </a:spcBef>
              <a:buFontTx/>
              <a:buAutoNum type="arabicPeriod"/>
              <a:defRPr/>
            </a:pPr>
            <a:r>
              <a:rPr lang="en-US" sz="2800" b="1" dirty="0" err="1">
                <a:latin typeface="+mj-lt"/>
                <a:cs typeface="Tahoma" pitchFamily="34" charset="0"/>
              </a:rPr>
              <a:t>Angka</a:t>
            </a:r>
            <a:r>
              <a:rPr lang="en-US" sz="2800" b="1" dirty="0">
                <a:latin typeface="+mj-lt"/>
                <a:cs typeface="Tahoma" pitchFamily="34" charset="0"/>
              </a:rPr>
              <a:t> </a:t>
            </a:r>
            <a:r>
              <a:rPr lang="en-US" sz="2800" b="1" dirty="0" err="1">
                <a:latin typeface="+mj-lt"/>
                <a:cs typeface="Tahoma" pitchFamily="34" charset="0"/>
              </a:rPr>
              <a:t>Kematian</a:t>
            </a:r>
            <a:r>
              <a:rPr lang="en-US" sz="2800" b="1" dirty="0">
                <a:latin typeface="+mj-lt"/>
                <a:cs typeface="Tahoma" pitchFamily="34" charset="0"/>
              </a:rPr>
              <a:t> </a:t>
            </a:r>
            <a:r>
              <a:rPr lang="en-US" sz="2800" b="1" dirty="0" err="1">
                <a:latin typeface="+mj-lt"/>
                <a:cs typeface="Tahoma" pitchFamily="34" charset="0"/>
              </a:rPr>
              <a:t>Bayi</a:t>
            </a:r>
            <a:endParaRPr lang="en-US" sz="2800" b="1" dirty="0">
              <a:latin typeface="+mj-lt"/>
              <a:cs typeface="Tahoma" pitchFamily="34" charset="0"/>
            </a:endParaRPr>
          </a:p>
          <a:p>
            <a:pPr marL="623888" indent="-541338">
              <a:spcBef>
                <a:spcPts val="600"/>
              </a:spcBef>
              <a:buFontTx/>
              <a:buAutoNum type="arabicPeriod"/>
              <a:defRPr/>
            </a:pPr>
            <a:r>
              <a:rPr lang="en-US" sz="2800" b="1" dirty="0" err="1">
                <a:latin typeface="+mj-lt"/>
                <a:cs typeface="Tahoma" pitchFamily="34" charset="0"/>
              </a:rPr>
              <a:t>Angka</a:t>
            </a:r>
            <a:r>
              <a:rPr lang="en-US" sz="2800" b="1" dirty="0">
                <a:latin typeface="+mj-lt"/>
                <a:cs typeface="Tahoma" pitchFamily="34" charset="0"/>
              </a:rPr>
              <a:t> </a:t>
            </a:r>
            <a:r>
              <a:rPr lang="en-US" sz="2800" b="1" dirty="0" err="1">
                <a:latin typeface="+mj-lt"/>
                <a:cs typeface="Tahoma" pitchFamily="34" charset="0"/>
              </a:rPr>
              <a:t>Kematian</a:t>
            </a:r>
            <a:r>
              <a:rPr lang="en-US" sz="2800" b="1" dirty="0">
                <a:latin typeface="+mj-lt"/>
                <a:cs typeface="Tahoma" pitchFamily="34" charset="0"/>
              </a:rPr>
              <a:t> </a:t>
            </a:r>
            <a:r>
              <a:rPr lang="en-US" sz="2800" b="1" dirty="0" err="1">
                <a:latin typeface="+mj-lt"/>
                <a:cs typeface="Tahoma" pitchFamily="34" charset="0"/>
              </a:rPr>
              <a:t>Balita</a:t>
            </a:r>
            <a:endParaRPr lang="en-US" sz="2800" b="1" dirty="0">
              <a:latin typeface="+mj-lt"/>
              <a:cs typeface="Tahoma" pitchFamily="34" charset="0"/>
            </a:endParaRPr>
          </a:p>
          <a:p>
            <a:pPr marL="623888" indent="-541338">
              <a:spcBef>
                <a:spcPts val="600"/>
              </a:spcBef>
              <a:buFontTx/>
              <a:buAutoNum type="arabicPeriod"/>
              <a:defRPr/>
            </a:pPr>
            <a:r>
              <a:rPr lang="en-US" sz="2800" b="1" dirty="0" err="1">
                <a:latin typeface="+mj-lt"/>
                <a:cs typeface="Tahoma" pitchFamily="34" charset="0"/>
              </a:rPr>
              <a:t>Angka</a:t>
            </a:r>
            <a:r>
              <a:rPr lang="en-US" sz="2800" b="1" dirty="0">
                <a:latin typeface="+mj-lt"/>
                <a:cs typeface="Tahoma" pitchFamily="34" charset="0"/>
              </a:rPr>
              <a:t> </a:t>
            </a:r>
            <a:r>
              <a:rPr lang="en-US" sz="2800" b="1" dirty="0" err="1">
                <a:latin typeface="+mj-lt"/>
                <a:cs typeface="Tahoma" pitchFamily="34" charset="0"/>
              </a:rPr>
              <a:t>Kematian</a:t>
            </a:r>
            <a:r>
              <a:rPr lang="en-US" sz="2800" b="1" dirty="0">
                <a:latin typeface="+mj-lt"/>
                <a:cs typeface="Tahoma" pitchFamily="34" charset="0"/>
              </a:rPr>
              <a:t> </a:t>
            </a:r>
            <a:r>
              <a:rPr lang="en-US" sz="2800" b="1" dirty="0" err="1">
                <a:latin typeface="+mj-lt"/>
                <a:cs typeface="Tahoma" pitchFamily="34" charset="0"/>
              </a:rPr>
              <a:t>Ibu</a:t>
            </a:r>
            <a:endParaRPr lang="en-US" sz="2800" b="1" dirty="0">
              <a:latin typeface="+mj-lt"/>
              <a:cs typeface="Tahoma" pitchFamily="34" charset="0"/>
            </a:endParaRPr>
          </a:p>
          <a:p>
            <a:pPr marL="623888" indent="-541338">
              <a:spcBef>
                <a:spcPts val="600"/>
              </a:spcBef>
              <a:buFontTx/>
              <a:buAutoNum type="arabicPeriod"/>
              <a:defRPr/>
            </a:pPr>
            <a:r>
              <a:rPr lang="en-US" sz="2800" b="1" dirty="0" err="1">
                <a:latin typeface="+mj-lt"/>
                <a:cs typeface="Tahoma" pitchFamily="34" charset="0"/>
              </a:rPr>
              <a:t>Berat</a:t>
            </a:r>
            <a:r>
              <a:rPr lang="en-US" sz="2800" b="1" dirty="0">
                <a:latin typeface="+mj-lt"/>
                <a:cs typeface="Tahoma" pitchFamily="34" charset="0"/>
              </a:rPr>
              <a:t> </a:t>
            </a:r>
            <a:r>
              <a:rPr lang="en-US" sz="2800" b="1" dirty="0" err="1">
                <a:latin typeface="+mj-lt"/>
                <a:cs typeface="Tahoma" pitchFamily="34" charset="0"/>
              </a:rPr>
              <a:t>Bayi</a:t>
            </a:r>
            <a:r>
              <a:rPr lang="en-US" sz="2800" b="1" dirty="0">
                <a:latin typeface="+mj-lt"/>
                <a:cs typeface="Tahoma" pitchFamily="34" charset="0"/>
              </a:rPr>
              <a:t> </a:t>
            </a:r>
            <a:r>
              <a:rPr lang="en-US" sz="2800" b="1" dirty="0" err="1">
                <a:latin typeface="+mj-lt"/>
                <a:cs typeface="Tahoma" pitchFamily="34" charset="0"/>
              </a:rPr>
              <a:t>Lahir</a:t>
            </a:r>
            <a:r>
              <a:rPr lang="en-US" sz="2800" b="1" dirty="0">
                <a:latin typeface="+mj-lt"/>
                <a:cs typeface="Tahoma" pitchFamily="34" charset="0"/>
              </a:rPr>
              <a:t> </a:t>
            </a:r>
            <a:r>
              <a:rPr lang="en-US" sz="2800" b="1" dirty="0" err="1">
                <a:latin typeface="+mj-lt"/>
                <a:cs typeface="Tahoma" pitchFamily="34" charset="0"/>
              </a:rPr>
              <a:t>Rendah</a:t>
            </a:r>
            <a:r>
              <a:rPr lang="en-US" sz="2800" b="1" dirty="0">
                <a:latin typeface="+mj-lt"/>
                <a:cs typeface="Tahoma" pitchFamily="34" charset="0"/>
              </a:rPr>
              <a:t> </a:t>
            </a:r>
            <a:r>
              <a:rPr lang="en-US" sz="2800" b="1" dirty="0" smtClean="0">
                <a:latin typeface="+mj-lt"/>
                <a:cs typeface="Tahoma" pitchFamily="34" charset="0"/>
              </a:rPr>
              <a:t>(BBLR)</a:t>
            </a:r>
            <a:endParaRPr lang="en-US" sz="2800" b="1" dirty="0">
              <a:latin typeface="+mj-lt"/>
              <a:cs typeface="Tahoma" pitchFamily="34" charset="0"/>
            </a:endParaRPr>
          </a:p>
          <a:p>
            <a:pPr marL="623888" indent="-541338">
              <a:spcBef>
                <a:spcPts val="600"/>
              </a:spcBef>
              <a:buFontTx/>
              <a:buAutoNum type="arabicPeriod"/>
              <a:defRPr/>
            </a:pPr>
            <a:r>
              <a:rPr lang="en-US" sz="2800" b="1" dirty="0" err="1">
                <a:latin typeface="+mj-lt"/>
                <a:cs typeface="Tahoma" pitchFamily="34" charset="0"/>
              </a:rPr>
              <a:t>Berat</a:t>
            </a:r>
            <a:r>
              <a:rPr lang="en-US" sz="2800" b="1" dirty="0">
                <a:latin typeface="+mj-lt"/>
                <a:cs typeface="Tahoma" pitchFamily="34" charset="0"/>
              </a:rPr>
              <a:t> </a:t>
            </a:r>
            <a:r>
              <a:rPr lang="en-US" sz="2800" b="1" dirty="0" err="1">
                <a:latin typeface="+mj-lt"/>
                <a:cs typeface="Tahoma" pitchFamily="34" charset="0"/>
              </a:rPr>
              <a:t>dan</a:t>
            </a:r>
            <a:r>
              <a:rPr lang="en-US" sz="2800" b="1" dirty="0">
                <a:latin typeface="+mj-lt"/>
                <a:cs typeface="Tahoma" pitchFamily="34" charset="0"/>
              </a:rPr>
              <a:t> </a:t>
            </a:r>
            <a:r>
              <a:rPr lang="en-US" sz="2800" b="1" dirty="0" err="1">
                <a:latin typeface="+mj-lt"/>
                <a:cs typeface="Tahoma" pitchFamily="34" charset="0"/>
              </a:rPr>
              <a:t>Tinggi</a:t>
            </a:r>
            <a:r>
              <a:rPr lang="en-US" sz="2800" b="1" dirty="0">
                <a:latin typeface="+mj-lt"/>
                <a:cs typeface="Tahoma" pitchFamily="34" charset="0"/>
              </a:rPr>
              <a:t> </a:t>
            </a:r>
            <a:r>
              <a:rPr lang="en-US" sz="2800" b="1" dirty="0" err="1">
                <a:latin typeface="+mj-lt"/>
                <a:cs typeface="Tahoma" pitchFamily="34" charset="0"/>
              </a:rPr>
              <a:t>Anak</a:t>
            </a:r>
            <a:r>
              <a:rPr lang="en-US" sz="2800" b="1" dirty="0">
                <a:latin typeface="+mj-lt"/>
                <a:cs typeface="Tahoma" pitchFamily="34" charset="0"/>
              </a:rPr>
              <a:t> </a:t>
            </a:r>
            <a:r>
              <a:rPr lang="en-US" sz="2800" b="1" dirty="0" err="1">
                <a:latin typeface="+mj-lt"/>
                <a:cs typeface="Tahoma" pitchFamily="34" charset="0"/>
              </a:rPr>
              <a:t>Balita</a:t>
            </a:r>
            <a:r>
              <a:rPr lang="en-US" sz="2800" b="1" dirty="0">
                <a:latin typeface="+mj-lt"/>
                <a:cs typeface="Tahoma" pitchFamily="34" charset="0"/>
              </a:rPr>
              <a:t> </a:t>
            </a:r>
            <a:r>
              <a:rPr lang="en-US" sz="2800" b="1" dirty="0" err="1">
                <a:latin typeface="+mj-lt"/>
                <a:cs typeface="Tahoma" pitchFamily="34" charset="0"/>
              </a:rPr>
              <a:t>Dibawah</a:t>
            </a:r>
            <a:r>
              <a:rPr lang="en-US" sz="2800" b="1" dirty="0">
                <a:latin typeface="+mj-lt"/>
                <a:cs typeface="Tahoma" pitchFamily="34" charset="0"/>
              </a:rPr>
              <a:t> </a:t>
            </a:r>
            <a:r>
              <a:rPr lang="en-US" sz="2800" b="1" dirty="0" err="1">
                <a:latin typeface="+mj-lt"/>
                <a:cs typeface="Tahoma" pitchFamily="34" charset="0"/>
              </a:rPr>
              <a:t>Standar</a:t>
            </a:r>
            <a:r>
              <a:rPr lang="en-US" sz="2800" b="1" dirty="0">
                <a:latin typeface="+mj-lt"/>
                <a:cs typeface="Tahoma" pitchFamily="34" charset="0"/>
              </a:rPr>
              <a:t> </a:t>
            </a:r>
          </a:p>
          <a:p>
            <a:pPr marL="623888" indent="-541338">
              <a:spcBef>
                <a:spcPts val="600"/>
              </a:spcBef>
              <a:buFontTx/>
              <a:buAutoNum type="arabicPeriod"/>
              <a:defRPr/>
            </a:pPr>
            <a:r>
              <a:rPr lang="en-US" sz="2800" b="1" dirty="0" err="1">
                <a:latin typeface="+mj-lt"/>
                <a:cs typeface="Tahoma" pitchFamily="34" charset="0"/>
              </a:rPr>
              <a:t>Persalinan</a:t>
            </a:r>
            <a:r>
              <a:rPr lang="en-US" sz="2800" b="1" dirty="0">
                <a:latin typeface="+mj-lt"/>
                <a:cs typeface="Tahoma" pitchFamily="34" charset="0"/>
              </a:rPr>
              <a:t> </a:t>
            </a:r>
            <a:r>
              <a:rPr lang="en-US" sz="2800" b="1" dirty="0" err="1">
                <a:latin typeface="+mj-lt"/>
                <a:cs typeface="Tahoma" pitchFamily="34" charset="0"/>
              </a:rPr>
              <a:t>Dengan</a:t>
            </a:r>
            <a:r>
              <a:rPr lang="en-US" sz="2800" b="1" dirty="0">
                <a:latin typeface="+mj-lt"/>
                <a:cs typeface="Tahoma" pitchFamily="34" charset="0"/>
              </a:rPr>
              <a:t> </a:t>
            </a:r>
            <a:r>
              <a:rPr lang="en-US" sz="2800" b="1" dirty="0" err="1">
                <a:latin typeface="+mj-lt"/>
                <a:cs typeface="Tahoma" pitchFamily="34" charset="0"/>
              </a:rPr>
              <a:t>Tenaga</a:t>
            </a:r>
            <a:r>
              <a:rPr lang="en-US" sz="2800" b="1" dirty="0">
                <a:latin typeface="+mj-lt"/>
                <a:cs typeface="Tahoma" pitchFamily="34" charset="0"/>
              </a:rPr>
              <a:t> </a:t>
            </a:r>
            <a:r>
              <a:rPr lang="en-US" sz="2800" b="1" dirty="0" err="1">
                <a:latin typeface="+mj-lt"/>
                <a:cs typeface="Tahoma" pitchFamily="34" charset="0"/>
              </a:rPr>
              <a:t>Kesehatan</a:t>
            </a:r>
            <a:endParaRPr lang="en-US" sz="2800" b="1" dirty="0">
              <a:latin typeface="+mj-lt"/>
              <a:cs typeface="Tahoma" pitchFamily="34" charset="0"/>
            </a:endParaRPr>
          </a:p>
          <a:p>
            <a:pPr marL="623888" indent="-541338">
              <a:spcBef>
                <a:spcPts val="600"/>
              </a:spcBef>
              <a:buFontTx/>
              <a:buAutoNum type="arabicPeriod"/>
              <a:defRPr/>
            </a:pPr>
            <a:r>
              <a:rPr lang="en-US" sz="2800" b="1" dirty="0" err="1">
                <a:latin typeface="+mj-lt"/>
                <a:cs typeface="Tahoma" pitchFamily="34" charset="0"/>
              </a:rPr>
              <a:t>Anak</a:t>
            </a:r>
            <a:r>
              <a:rPr lang="en-US" sz="2800" b="1" dirty="0">
                <a:latin typeface="+mj-lt"/>
                <a:cs typeface="Tahoma" pitchFamily="34" charset="0"/>
              </a:rPr>
              <a:t> </a:t>
            </a:r>
            <a:r>
              <a:rPr lang="en-US" sz="2800" b="1" dirty="0" err="1">
                <a:latin typeface="+mj-lt"/>
                <a:cs typeface="Tahoma" pitchFamily="34" charset="0"/>
              </a:rPr>
              <a:t>Umur</a:t>
            </a:r>
            <a:r>
              <a:rPr lang="en-US" sz="2800" b="1" dirty="0">
                <a:latin typeface="+mj-lt"/>
                <a:cs typeface="Tahoma" pitchFamily="34" charset="0"/>
              </a:rPr>
              <a:t> 1 (</a:t>
            </a:r>
            <a:r>
              <a:rPr lang="en-US" sz="2800" b="1" dirty="0" err="1">
                <a:latin typeface="+mj-lt"/>
                <a:cs typeface="Tahoma" pitchFamily="34" charset="0"/>
              </a:rPr>
              <a:t>Satu</a:t>
            </a:r>
            <a:r>
              <a:rPr lang="en-US" sz="2800" b="1" dirty="0">
                <a:latin typeface="+mj-lt"/>
                <a:cs typeface="Tahoma" pitchFamily="34" charset="0"/>
              </a:rPr>
              <a:t>) </a:t>
            </a:r>
            <a:r>
              <a:rPr lang="en-US" sz="2800" b="1" dirty="0" err="1">
                <a:latin typeface="+mj-lt"/>
                <a:cs typeface="Tahoma" pitchFamily="34" charset="0"/>
              </a:rPr>
              <a:t>Tahun</a:t>
            </a:r>
            <a:r>
              <a:rPr lang="en-US" sz="2800" b="1" dirty="0">
                <a:latin typeface="+mj-lt"/>
                <a:cs typeface="Tahoma" pitchFamily="34" charset="0"/>
              </a:rPr>
              <a:t> </a:t>
            </a:r>
            <a:r>
              <a:rPr lang="en-US" sz="2800" b="1" dirty="0" err="1">
                <a:latin typeface="+mj-lt"/>
                <a:cs typeface="Tahoma" pitchFamily="34" charset="0"/>
              </a:rPr>
              <a:t>Mendapat</a:t>
            </a:r>
            <a:r>
              <a:rPr lang="en-US" sz="2800" b="1" dirty="0">
                <a:latin typeface="+mj-lt"/>
                <a:cs typeface="Tahoma" pitchFamily="34" charset="0"/>
              </a:rPr>
              <a:t> </a:t>
            </a:r>
            <a:r>
              <a:rPr lang="en-US" sz="2800" b="1" dirty="0" err="1">
                <a:latin typeface="+mj-lt"/>
                <a:cs typeface="Tahoma" pitchFamily="34" charset="0"/>
              </a:rPr>
              <a:t>Imunisasi</a:t>
            </a:r>
            <a:r>
              <a:rPr lang="en-US" sz="2800" b="1" dirty="0">
                <a:latin typeface="+mj-lt"/>
                <a:cs typeface="Tahoma" pitchFamily="34" charset="0"/>
              </a:rPr>
              <a:t> </a:t>
            </a:r>
            <a:r>
              <a:rPr lang="en-US" sz="2800" b="1" dirty="0" err="1">
                <a:latin typeface="+mj-lt"/>
                <a:cs typeface="Tahoma" pitchFamily="34" charset="0"/>
              </a:rPr>
              <a:t>Lengkap</a:t>
            </a:r>
            <a:r>
              <a:rPr lang="en-US" sz="2800" b="1" dirty="0">
                <a:latin typeface="+mj-lt"/>
                <a:cs typeface="Tahoma" pitchFamily="34" charset="0"/>
              </a:rPr>
              <a:t> </a:t>
            </a:r>
          </a:p>
        </p:txBody>
      </p:sp>
      <p:sp>
        <p:nvSpPr>
          <p:cNvPr id="3" name="WordArt 3"/>
          <p:cNvSpPr>
            <a:spLocks noChangeArrowheads="1" noChangeShapeType="1" noTextEdit="1"/>
          </p:cNvSpPr>
          <p:nvPr/>
        </p:nvSpPr>
        <p:spPr bwMode="auto">
          <a:xfrm>
            <a:off x="796952" y="1066800"/>
            <a:ext cx="7346948" cy="361936"/>
          </a:xfrm>
          <a:prstGeom prst="rect">
            <a:avLst/>
          </a:prstGeom>
        </p:spPr>
        <p:txBody>
          <a:bodyPr wrap="none" fromWordArt="1">
            <a:prstTxWarp prst="textPlain">
              <a:avLst>
                <a:gd name="adj" fmla="val 50000"/>
              </a:avLst>
            </a:prstTxWarp>
          </a:bodyPr>
          <a:lstStyle/>
          <a:p>
            <a:r>
              <a:rPr lang="en-US" sz="3600" kern="10" dirty="0">
                <a:ln w="19050">
                  <a:solidFill>
                    <a:schemeClr val="tx1"/>
                  </a:solidFill>
                  <a:round/>
                  <a:headEnd/>
                  <a:tailEnd/>
                </a:ln>
                <a:solidFill>
                  <a:srgbClr val="FF3300"/>
                </a:solidFill>
                <a:effectLst>
                  <a:outerShdw dist="28398" dir="1593903" algn="ctr" rotWithShape="0">
                    <a:srgbClr val="A59A55">
                      <a:alpha val="50000"/>
                    </a:srgbClr>
                  </a:outerShdw>
                </a:effectLst>
                <a:latin typeface="Tw Cen MT Condensed Extra Bold" pitchFamily="34" charset="0"/>
                <a:cs typeface="Times New Roman"/>
              </a:rPr>
              <a:t>INDIKATOR UMUR HARAPAN HIDUP</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14348" y="1313811"/>
            <a:ext cx="8031160" cy="4401205"/>
          </a:xfrm>
          <a:prstGeom prst="rect">
            <a:avLst/>
          </a:prstGeom>
          <a:noFill/>
          <a:ln w="9525" algn="ctr">
            <a:noFill/>
            <a:miter lim="800000"/>
            <a:headEnd/>
            <a:tailEnd/>
          </a:ln>
        </p:spPr>
        <p:txBody>
          <a:bodyPr wrap="square">
            <a:spAutoFit/>
          </a:bodyPr>
          <a:lstStyle/>
          <a:p>
            <a:pPr marL="623888" indent="-623888" algn="just">
              <a:buFontTx/>
              <a:buAutoNum type="arabicPeriod" startAt="8"/>
              <a:defRPr/>
            </a:pPr>
            <a:r>
              <a:rPr lang="en-US" sz="2800" b="1" dirty="0" err="1">
                <a:solidFill>
                  <a:srgbClr val="FF0000"/>
                </a:solidFill>
                <a:latin typeface="+mj-lt"/>
                <a:cs typeface="Tahoma" pitchFamily="34" charset="0"/>
              </a:rPr>
              <a:t>Penduduk</a:t>
            </a:r>
            <a:r>
              <a:rPr lang="en-US" sz="2800" b="1" dirty="0">
                <a:solidFill>
                  <a:srgbClr val="FF0000"/>
                </a:solidFill>
                <a:latin typeface="+mj-lt"/>
                <a:cs typeface="Tahoma" pitchFamily="34" charset="0"/>
              </a:rPr>
              <a:t> </a:t>
            </a:r>
            <a:r>
              <a:rPr lang="en-US" sz="2800" b="1" dirty="0" err="1">
                <a:solidFill>
                  <a:srgbClr val="FF0000"/>
                </a:solidFill>
                <a:latin typeface="+mj-lt"/>
                <a:cs typeface="Tahoma" pitchFamily="34" charset="0"/>
              </a:rPr>
              <a:t>Dengan</a:t>
            </a:r>
            <a:r>
              <a:rPr lang="en-US" sz="2800" b="1" dirty="0">
                <a:solidFill>
                  <a:srgbClr val="FF0000"/>
                </a:solidFill>
                <a:latin typeface="+mj-lt"/>
                <a:cs typeface="Tahoma" pitchFamily="34" charset="0"/>
              </a:rPr>
              <a:t> </a:t>
            </a:r>
            <a:r>
              <a:rPr lang="en-US" sz="2800" b="1" dirty="0" err="1">
                <a:solidFill>
                  <a:srgbClr val="FF0000"/>
                </a:solidFill>
                <a:latin typeface="+mj-lt"/>
                <a:cs typeface="Tahoma" pitchFamily="34" charset="0"/>
              </a:rPr>
              <a:t>Sanitasi</a:t>
            </a:r>
            <a:r>
              <a:rPr lang="en-US" sz="2800" b="1" dirty="0">
                <a:solidFill>
                  <a:srgbClr val="FF0000"/>
                </a:solidFill>
                <a:latin typeface="+mj-lt"/>
                <a:cs typeface="Tahoma" pitchFamily="34" charset="0"/>
              </a:rPr>
              <a:t> </a:t>
            </a:r>
            <a:r>
              <a:rPr lang="en-US" sz="2800" b="1" dirty="0" err="1">
                <a:solidFill>
                  <a:srgbClr val="FF0000"/>
                </a:solidFill>
                <a:latin typeface="+mj-lt"/>
                <a:cs typeface="Tahoma" pitchFamily="34" charset="0"/>
              </a:rPr>
              <a:t>Dasar</a:t>
            </a:r>
            <a:endParaRPr lang="id-ID" sz="2800" b="1" dirty="0">
              <a:solidFill>
                <a:srgbClr val="FF0000"/>
              </a:solidFill>
              <a:latin typeface="+mj-lt"/>
              <a:cs typeface="Tahoma" pitchFamily="34" charset="0"/>
            </a:endParaRPr>
          </a:p>
          <a:p>
            <a:pPr marL="623888" indent="-623888" algn="just">
              <a:buFontTx/>
              <a:buAutoNum type="arabicPeriod" startAt="8"/>
              <a:defRPr/>
            </a:pPr>
            <a:r>
              <a:rPr lang="en-US" sz="2800" b="1" dirty="0" err="1">
                <a:solidFill>
                  <a:srgbClr val="FF0000"/>
                </a:solidFill>
                <a:latin typeface="+mj-lt"/>
                <a:cs typeface="Tahoma" pitchFamily="34" charset="0"/>
              </a:rPr>
              <a:t>Penduduk</a:t>
            </a:r>
            <a:r>
              <a:rPr lang="en-US" sz="2800" b="1" dirty="0">
                <a:solidFill>
                  <a:srgbClr val="FF0000"/>
                </a:solidFill>
                <a:latin typeface="+mj-lt"/>
                <a:cs typeface="Tahoma" pitchFamily="34" charset="0"/>
              </a:rPr>
              <a:t> </a:t>
            </a:r>
            <a:r>
              <a:rPr lang="id-ID" sz="2800" b="1" dirty="0">
                <a:solidFill>
                  <a:srgbClr val="FF0000"/>
                </a:solidFill>
                <a:latin typeface="+mj-lt"/>
                <a:cs typeface="Tahoma" pitchFamily="34" charset="0"/>
              </a:rPr>
              <a:t>d</a:t>
            </a:r>
            <a:r>
              <a:rPr lang="en-US" sz="2800" b="1" dirty="0" err="1">
                <a:solidFill>
                  <a:srgbClr val="FF0000"/>
                </a:solidFill>
                <a:latin typeface="+mj-lt"/>
                <a:cs typeface="Tahoma" pitchFamily="34" charset="0"/>
              </a:rPr>
              <a:t>engan</a:t>
            </a:r>
            <a:r>
              <a:rPr lang="en-US" sz="2800" b="1" dirty="0">
                <a:solidFill>
                  <a:srgbClr val="FF0000"/>
                </a:solidFill>
                <a:latin typeface="+mj-lt"/>
                <a:cs typeface="Tahoma" pitchFamily="34" charset="0"/>
              </a:rPr>
              <a:t> </a:t>
            </a:r>
            <a:r>
              <a:rPr lang="en-US" sz="2800" b="1" dirty="0" err="1">
                <a:solidFill>
                  <a:srgbClr val="FF0000"/>
                </a:solidFill>
                <a:latin typeface="+mj-lt"/>
                <a:cs typeface="Tahoma" pitchFamily="34" charset="0"/>
              </a:rPr>
              <a:t>Sarana</a:t>
            </a:r>
            <a:r>
              <a:rPr lang="en-US" sz="2800" b="1" dirty="0">
                <a:solidFill>
                  <a:srgbClr val="FF0000"/>
                </a:solidFill>
                <a:latin typeface="+mj-lt"/>
                <a:cs typeface="Tahoma" pitchFamily="34" charset="0"/>
              </a:rPr>
              <a:t> Air </a:t>
            </a:r>
            <a:r>
              <a:rPr lang="en-US" sz="2800" b="1" dirty="0" err="1">
                <a:solidFill>
                  <a:srgbClr val="FF0000"/>
                </a:solidFill>
                <a:latin typeface="+mj-lt"/>
                <a:cs typeface="Tahoma" pitchFamily="34" charset="0"/>
              </a:rPr>
              <a:t>Bersih</a:t>
            </a:r>
            <a:endParaRPr lang="en-US" sz="2800" b="1" dirty="0">
              <a:solidFill>
                <a:srgbClr val="FF0000"/>
              </a:solidFill>
              <a:latin typeface="+mj-lt"/>
              <a:cs typeface="Tahoma" pitchFamily="34" charset="0"/>
            </a:endParaRPr>
          </a:p>
          <a:p>
            <a:pPr marL="623888" indent="-623888" algn="just">
              <a:buFontTx/>
              <a:buAutoNum type="arabicPeriod" startAt="8"/>
              <a:defRPr/>
            </a:pPr>
            <a:r>
              <a:rPr lang="en-US" sz="2800" b="1" dirty="0" err="1">
                <a:solidFill>
                  <a:srgbClr val="080808"/>
                </a:solidFill>
                <a:latin typeface="+mj-lt"/>
                <a:cs typeface="Tahoma" pitchFamily="34" charset="0"/>
              </a:rPr>
              <a:t>Tersedianya</a:t>
            </a:r>
            <a:r>
              <a:rPr lang="en-US" sz="2800" b="1" dirty="0">
                <a:solidFill>
                  <a:srgbClr val="080808"/>
                </a:solidFill>
                <a:latin typeface="+mj-lt"/>
                <a:cs typeface="Tahoma" pitchFamily="34" charset="0"/>
              </a:rPr>
              <a:t> </a:t>
            </a:r>
            <a:r>
              <a:rPr lang="en-US" sz="2800" b="1" dirty="0" err="1">
                <a:solidFill>
                  <a:srgbClr val="080808"/>
                </a:solidFill>
                <a:latin typeface="+mj-lt"/>
                <a:cs typeface="Tahoma" pitchFamily="34" charset="0"/>
              </a:rPr>
              <a:t>Obat</a:t>
            </a:r>
            <a:r>
              <a:rPr lang="en-US" sz="2800" b="1" dirty="0">
                <a:solidFill>
                  <a:srgbClr val="080808"/>
                </a:solidFill>
                <a:latin typeface="+mj-lt"/>
                <a:cs typeface="Tahoma" pitchFamily="34" charset="0"/>
              </a:rPr>
              <a:t> </a:t>
            </a:r>
            <a:r>
              <a:rPr lang="en-US" sz="2800" b="1" dirty="0" err="1">
                <a:solidFill>
                  <a:srgbClr val="080808"/>
                </a:solidFill>
                <a:latin typeface="+mj-lt"/>
                <a:cs typeface="Tahoma" pitchFamily="34" charset="0"/>
              </a:rPr>
              <a:t>Esensial</a:t>
            </a:r>
            <a:r>
              <a:rPr lang="en-US" sz="2800" b="1" dirty="0">
                <a:solidFill>
                  <a:srgbClr val="080808"/>
                </a:solidFill>
                <a:latin typeface="+mj-lt"/>
                <a:cs typeface="Tahoma" pitchFamily="34" charset="0"/>
              </a:rPr>
              <a:t> </a:t>
            </a:r>
            <a:r>
              <a:rPr lang="id-ID" sz="2800" b="1" dirty="0">
                <a:solidFill>
                  <a:srgbClr val="080808"/>
                </a:solidFill>
                <a:latin typeface="+mj-lt"/>
                <a:cs typeface="Tahoma" pitchFamily="34" charset="0"/>
              </a:rPr>
              <a:t>d</a:t>
            </a:r>
            <a:r>
              <a:rPr lang="en-US" sz="2800" b="1" dirty="0" err="1">
                <a:solidFill>
                  <a:srgbClr val="080808"/>
                </a:solidFill>
                <a:latin typeface="+mj-lt"/>
                <a:cs typeface="Tahoma" pitchFamily="34" charset="0"/>
              </a:rPr>
              <a:t>i</a:t>
            </a:r>
            <a:r>
              <a:rPr lang="en-US" sz="2800" b="1" dirty="0">
                <a:solidFill>
                  <a:srgbClr val="080808"/>
                </a:solidFill>
                <a:latin typeface="+mj-lt"/>
                <a:cs typeface="Tahoma" pitchFamily="34" charset="0"/>
              </a:rPr>
              <a:t> Unit </a:t>
            </a:r>
            <a:r>
              <a:rPr lang="en-US" sz="2800" b="1" dirty="0" err="1">
                <a:solidFill>
                  <a:srgbClr val="080808"/>
                </a:solidFill>
                <a:latin typeface="+mj-lt"/>
                <a:cs typeface="Tahoma" pitchFamily="34" charset="0"/>
              </a:rPr>
              <a:t>Pelayanan</a:t>
            </a:r>
            <a:r>
              <a:rPr lang="en-US" sz="2800" b="1" dirty="0">
                <a:solidFill>
                  <a:srgbClr val="080808"/>
                </a:solidFill>
                <a:latin typeface="+mj-lt"/>
                <a:cs typeface="Tahoma" pitchFamily="34" charset="0"/>
              </a:rPr>
              <a:t> </a:t>
            </a:r>
            <a:r>
              <a:rPr lang="en-US" sz="2800" b="1" dirty="0" err="1">
                <a:solidFill>
                  <a:srgbClr val="080808"/>
                </a:solidFill>
                <a:latin typeface="+mj-lt"/>
                <a:cs typeface="Tahoma" pitchFamily="34" charset="0"/>
              </a:rPr>
              <a:t>Kesehatan</a:t>
            </a:r>
            <a:r>
              <a:rPr lang="en-US" sz="2800" b="1" dirty="0">
                <a:solidFill>
                  <a:srgbClr val="080808"/>
                </a:solidFill>
                <a:latin typeface="+mj-lt"/>
                <a:cs typeface="Tahoma" pitchFamily="34" charset="0"/>
              </a:rPr>
              <a:t> </a:t>
            </a:r>
            <a:r>
              <a:rPr lang="en-US" sz="2800" b="1" dirty="0" err="1">
                <a:solidFill>
                  <a:srgbClr val="080808"/>
                </a:solidFill>
                <a:latin typeface="+mj-lt"/>
                <a:cs typeface="Tahoma" pitchFamily="34" charset="0"/>
              </a:rPr>
              <a:t>Dasar</a:t>
            </a:r>
            <a:endParaRPr lang="en-US" sz="2800" b="1" dirty="0">
              <a:solidFill>
                <a:srgbClr val="080808"/>
              </a:solidFill>
              <a:latin typeface="+mj-lt"/>
              <a:cs typeface="Tahoma" pitchFamily="34" charset="0"/>
            </a:endParaRPr>
          </a:p>
          <a:p>
            <a:pPr marL="623888" indent="-623888" algn="just">
              <a:buFontTx/>
              <a:buAutoNum type="arabicPeriod" startAt="8"/>
              <a:defRPr/>
            </a:pPr>
            <a:r>
              <a:rPr lang="en-US" sz="2800" b="1" dirty="0" err="1">
                <a:solidFill>
                  <a:srgbClr val="080808"/>
                </a:solidFill>
                <a:latin typeface="+mj-lt"/>
                <a:cs typeface="Tahoma" pitchFamily="34" charset="0"/>
              </a:rPr>
              <a:t>Kasus</a:t>
            </a:r>
            <a:r>
              <a:rPr lang="en-US" sz="2800" b="1" dirty="0">
                <a:solidFill>
                  <a:srgbClr val="080808"/>
                </a:solidFill>
                <a:latin typeface="+mj-lt"/>
                <a:cs typeface="Tahoma" pitchFamily="34" charset="0"/>
              </a:rPr>
              <a:t> </a:t>
            </a:r>
            <a:r>
              <a:rPr lang="id-ID" sz="2800" b="1" dirty="0">
                <a:solidFill>
                  <a:srgbClr val="080808"/>
                </a:solidFill>
                <a:latin typeface="+mj-lt"/>
                <a:cs typeface="Tahoma" pitchFamily="34" charset="0"/>
              </a:rPr>
              <a:t>M</a:t>
            </a:r>
            <a:r>
              <a:rPr lang="en-US" sz="2800" b="1" dirty="0" err="1">
                <a:solidFill>
                  <a:srgbClr val="080808"/>
                </a:solidFill>
                <a:latin typeface="+mj-lt"/>
                <a:cs typeface="Tahoma" pitchFamily="34" charset="0"/>
              </a:rPr>
              <a:t>alaria</a:t>
            </a:r>
            <a:r>
              <a:rPr lang="en-US" sz="2800" b="1" dirty="0">
                <a:solidFill>
                  <a:srgbClr val="080808"/>
                </a:solidFill>
                <a:latin typeface="+mj-lt"/>
                <a:cs typeface="Tahoma" pitchFamily="34" charset="0"/>
              </a:rPr>
              <a:t> per 100.000 </a:t>
            </a:r>
            <a:r>
              <a:rPr lang="id-ID" sz="2800" b="1" dirty="0">
                <a:solidFill>
                  <a:srgbClr val="080808"/>
                </a:solidFill>
                <a:latin typeface="+mj-lt"/>
                <a:cs typeface="Tahoma" pitchFamily="34" charset="0"/>
              </a:rPr>
              <a:t>P</a:t>
            </a:r>
            <a:r>
              <a:rPr lang="en-US" sz="2800" b="1" dirty="0" err="1">
                <a:solidFill>
                  <a:srgbClr val="080808"/>
                </a:solidFill>
                <a:latin typeface="+mj-lt"/>
                <a:cs typeface="Tahoma" pitchFamily="34" charset="0"/>
              </a:rPr>
              <a:t>enduduk</a:t>
            </a:r>
            <a:endParaRPr lang="en-US" sz="2800" b="1" dirty="0">
              <a:solidFill>
                <a:srgbClr val="080808"/>
              </a:solidFill>
              <a:latin typeface="+mj-lt"/>
              <a:cs typeface="Tahoma" pitchFamily="34" charset="0"/>
            </a:endParaRPr>
          </a:p>
          <a:p>
            <a:pPr marL="623888" indent="-623888" algn="just">
              <a:buFontTx/>
              <a:buAutoNum type="arabicPeriod" startAt="8"/>
              <a:defRPr/>
            </a:pPr>
            <a:r>
              <a:rPr lang="en-US" sz="2800" b="1" dirty="0" err="1">
                <a:solidFill>
                  <a:srgbClr val="080808"/>
                </a:solidFill>
                <a:latin typeface="+mj-lt"/>
                <a:cs typeface="Tahoma" pitchFamily="34" charset="0"/>
              </a:rPr>
              <a:t>Kasus</a:t>
            </a:r>
            <a:r>
              <a:rPr lang="en-US" sz="2800" b="1" dirty="0">
                <a:solidFill>
                  <a:srgbClr val="080808"/>
                </a:solidFill>
                <a:latin typeface="+mj-lt"/>
                <a:cs typeface="Tahoma" pitchFamily="34" charset="0"/>
              </a:rPr>
              <a:t> Tuberculosis </a:t>
            </a:r>
            <a:r>
              <a:rPr lang="id-ID" sz="2800" b="1" dirty="0">
                <a:solidFill>
                  <a:srgbClr val="080808"/>
                </a:solidFill>
                <a:latin typeface="+mj-lt"/>
                <a:cs typeface="Tahoma" pitchFamily="34" charset="0"/>
              </a:rPr>
              <a:t>p</a:t>
            </a:r>
            <a:r>
              <a:rPr lang="en-US" sz="2800" b="1" dirty="0" err="1">
                <a:solidFill>
                  <a:srgbClr val="080808"/>
                </a:solidFill>
                <a:latin typeface="+mj-lt"/>
                <a:cs typeface="Tahoma" pitchFamily="34" charset="0"/>
              </a:rPr>
              <a:t>er</a:t>
            </a:r>
            <a:r>
              <a:rPr lang="en-US" sz="2800" b="1" dirty="0">
                <a:solidFill>
                  <a:srgbClr val="080808"/>
                </a:solidFill>
                <a:latin typeface="+mj-lt"/>
                <a:cs typeface="Tahoma" pitchFamily="34" charset="0"/>
              </a:rPr>
              <a:t> 100.000 </a:t>
            </a:r>
            <a:r>
              <a:rPr lang="en-US" sz="2800" b="1" dirty="0" err="1">
                <a:solidFill>
                  <a:srgbClr val="080808"/>
                </a:solidFill>
                <a:latin typeface="+mj-lt"/>
                <a:cs typeface="Tahoma" pitchFamily="34" charset="0"/>
              </a:rPr>
              <a:t>Penduduk</a:t>
            </a:r>
            <a:r>
              <a:rPr lang="en-US" sz="2800" b="1" dirty="0">
                <a:solidFill>
                  <a:srgbClr val="080808"/>
                </a:solidFill>
                <a:latin typeface="+mj-lt"/>
                <a:cs typeface="Tahoma" pitchFamily="34" charset="0"/>
              </a:rPr>
              <a:t> </a:t>
            </a:r>
          </a:p>
          <a:p>
            <a:pPr marL="623888" indent="-623888" algn="just">
              <a:buFontTx/>
              <a:buAutoNum type="arabicPeriod" startAt="8"/>
              <a:defRPr/>
            </a:pPr>
            <a:r>
              <a:rPr lang="en-US" sz="2800" b="1" dirty="0" err="1">
                <a:solidFill>
                  <a:srgbClr val="080808"/>
                </a:solidFill>
                <a:latin typeface="+mj-lt"/>
                <a:cs typeface="Tahoma" pitchFamily="34" charset="0"/>
              </a:rPr>
              <a:t>Jumlah</a:t>
            </a:r>
            <a:r>
              <a:rPr lang="en-US" sz="2800" b="1" dirty="0">
                <a:solidFill>
                  <a:srgbClr val="080808"/>
                </a:solidFill>
                <a:latin typeface="+mj-lt"/>
                <a:cs typeface="Tahoma" pitchFamily="34" charset="0"/>
              </a:rPr>
              <a:t> </a:t>
            </a:r>
            <a:r>
              <a:rPr lang="en-US" sz="2800" b="1" dirty="0" err="1">
                <a:solidFill>
                  <a:srgbClr val="080808"/>
                </a:solidFill>
                <a:latin typeface="+mj-lt"/>
                <a:cs typeface="Tahoma" pitchFamily="34" charset="0"/>
              </a:rPr>
              <a:t>Penduduk</a:t>
            </a:r>
            <a:r>
              <a:rPr lang="en-US" sz="2800" b="1" dirty="0">
                <a:solidFill>
                  <a:srgbClr val="080808"/>
                </a:solidFill>
                <a:latin typeface="+mj-lt"/>
                <a:cs typeface="Tahoma" pitchFamily="34" charset="0"/>
              </a:rPr>
              <a:t> </a:t>
            </a:r>
            <a:r>
              <a:rPr lang="id-ID" sz="2800" b="1" dirty="0">
                <a:solidFill>
                  <a:srgbClr val="080808"/>
                </a:solidFill>
                <a:latin typeface="+mj-lt"/>
                <a:cs typeface="Tahoma" pitchFamily="34" charset="0"/>
              </a:rPr>
              <a:t>y</a:t>
            </a:r>
            <a:r>
              <a:rPr lang="en-US" sz="2800" b="1" dirty="0" err="1">
                <a:solidFill>
                  <a:srgbClr val="080808"/>
                </a:solidFill>
                <a:latin typeface="+mj-lt"/>
                <a:cs typeface="Tahoma" pitchFamily="34" charset="0"/>
              </a:rPr>
              <a:t>ang</a:t>
            </a:r>
            <a:r>
              <a:rPr lang="en-US" sz="2800" b="1" dirty="0">
                <a:solidFill>
                  <a:srgbClr val="080808"/>
                </a:solidFill>
                <a:latin typeface="+mj-lt"/>
                <a:cs typeface="Tahoma" pitchFamily="34" charset="0"/>
              </a:rPr>
              <a:t> </a:t>
            </a:r>
            <a:r>
              <a:rPr lang="en-US" sz="2800" b="1" dirty="0" err="1">
                <a:solidFill>
                  <a:srgbClr val="080808"/>
                </a:solidFill>
                <a:latin typeface="+mj-lt"/>
                <a:cs typeface="Tahoma" pitchFamily="34" charset="0"/>
              </a:rPr>
              <a:t>Hidup</a:t>
            </a:r>
            <a:r>
              <a:rPr lang="en-US" sz="2800" b="1" dirty="0">
                <a:solidFill>
                  <a:srgbClr val="080808"/>
                </a:solidFill>
                <a:latin typeface="+mj-lt"/>
                <a:cs typeface="Tahoma" pitchFamily="34" charset="0"/>
              </a:rPr>
              <a:t> </a:t>
            </a:r>
            <a:r>
              <a:rPr lang="id-ID" sz="2800" b="1" dirty="0">
                <a:solidFill>
                  <a:srgbClr val="080808"/>
                </a:solidFill>
                <a:latin typeface="+mj-lt"/>
                <a:cs typeface="Tahoma" pitchFamily="34" charset="0"/>
              </a:rPr>
              <a:t>d</a:t>
            </a:r>
            <a:r>
              <a:rPr lang="en-US" sz="2800" b="1" dirty="0" err="1">
                <a:solidFill>
                  <a:srgbClr val="080808"/>
                </a:solidFill>
                <a:latin typeface="+mj-lt"/>
                <a:cs typeface="Tahoma" pitchFamily="34" charset="0"/>
              </a:rPr>
              <a:t>engan</a:t>
            </a:r>
            <a:r>
              <a:rPr lang="en-US" sz="2800" b="1" dirty="0">
                <a:solidFill>
                  <a:srgbClr val="080808"/>
                </a:solidFill>
                <a:latin typeface="+mj-lt"/>
                <a:cs typeface="Tahoma" pitchFamily="34" charset="0"/>
              </a:rPr>
              <a:t> HIV / AIDS</a:t>
            </a:r>
          </a:p>
          <a:p>
            <a:pPr marL="623888" indent="-623888" algn="just">
              <a:buFontTx/>
              <a:buAutoNum type="arabicPeriod" startAt="8"/>
              <a:defRPr/>
            </a:pPr>
            <a:r>
              <a:rPr lang="en-US" sz="2800" b="1" dirty="0">
                <a:solidFill>
                  <a:srgbClr val="080808"/>
                </a:solidFill>
                <a:latin typeface="+mj-lt"/>
                <a:cs typeface="Tahoma" pitchFamily="34" charset="0"/>
              </a:rPr>
              <a:t>Rata </a:t>
            </a:r>
            <a:r>
              <a:rPr lang="en-US" sz="2800" b="1" dirty="0" err="1">
                <a:solidFill>
                  <a:srgbClr val="080808"/>
                </a:solidFill>
                <a:latin typeface="+mj-lt"/>
                <a:cs typeface="Tahoma" pitchFamily="34" charset="0"/>
              </a:rPr>
              <a:t>Rata</a:t>
            </a:r>
            <a:r>
              <a:rPr lang="en-US" sz="2800" b="1" dirty="0">
                <a:solidFill>
                  <a:srgbClr val="080808"/>
                </a:solidFill>
                <a:latin typeface="+mj-lt"/>
                <a:cs typeface="Tahoma" pitchFamily="34" charset="0"/>
              </a:rPr>
              <a:t> Per </a:t>
            </a:r>
            <a:r>
              <a:rPr lang="en-US" sz="2800" b="1" dirty="0" err="1">
                <a:solidFill>
                  <a:srgbClr val="080808"/>
                </a:solidFill>
                <a:latin typeface="+mj-lt"/>
                <a:cs typeface="Tahoma" pitchFamily="34" charset="0"/>
              </a:rPr>
              <a:t>Tahun</a:t>
            </a:r>
            <a:r>
              <a:rPr lang="en-US" sz="2800" b="1" dirty="0">
                <a:solidFill>
                  <a:srgbClr val="080808"/>
                </a:solidFill>
                <a:latin typeface="+mj-lt"/>
                <a:cs typeface="Tahoma" pitchFamily="34" charset="0"/>
              </a:rPr>
              <a:t> </a:t>
            </a:r>
            <a:r>
              <a:rPr lang="en-US" sz="2800" b="1" dirty="0" err="1">
                <a:solidFill>
                  <a:srgbClr val="080808"/>
                </a:solidFill>
                <a:latin typeface="+mj-lt"/>
                <a:cs typeface="Tahoma" pitchFamily="34" charset="0"/>
              </a:rPr>
              <a:t>Konsumsi</a:t>
            </a:r>
            <a:r>
              <a:rPr lang="en-US" sz="2800" b="1" dirty="0">
                <a:solidFill>
                  <a:srgbClr val="080808"/>
                </a:solidFill>
                <a:latin typeface="+mj-lt"/>
                <a:cs typeface="Tahoma" pitchFamily="34" charset="0"/>
              </a:rPr>
              <a:t> </a:t>
            </a:r>
            <a:r>
              <a:rPr lang="en-US" sz="2800" b="1" dirty="0" err="1">
                <a:solidFill>
                  <a:srgbClr val="080808"/>
                </a:solidFill>
                <a:latin typeface="+mj-lt"/>
                <a:cs typeface="Tahoma" pitchFamily="34" charset="0"/>
              </a:rPr>
              <a:t>Rokok</a:t>
            </a:r>
            <a:r>
              <a:rPr lang="en-US" sz="2800" b="1" dirty="0">
                <a:solidFill>
                  <a:srgbClr val="080808"/>
                </a:solidFill>
                <a:latin typeface="+mj-lt"/>
                <a:cs typeface="Tahoma" pitchFamily="34" charset="0"/>
              </a:rPr>
              <a:t> </a:t>
            </a:r>
            <a:r>
              <a:rPr lang="id-ID" sz="2800" b="1" dirty="0">
                <a:solidFill>
                  <a:srgbClr val="080808"/>
                </a:solidFill>
                <a:latin typeface="+mj-lt"/>
                <a:cs typeface="Tahoma" pitchFamily="34" charset="0"/>
              </a:rPr>
              <a:t>p</a:t>
            </a:r>
            <a:r>
              <a:rPr lang="en-US" sz="2800" b="1" dirty="0" err="1">
                <a:solidFill>
                  <a:srgbClr val="080808"/>
                </a:solidFill>
                <a:latin typeface="+mj-lt"/>
                <a:cs typeface="Tahoma" pitchFamily="34" charset="0"/>
              </a:rPr>
              <a:t>ada</a:t>
            </a:r>
            <a:r>
              <a:rPr lang="en-US" sz="2800" b="1" dirty="0">
                <a:solidFill>
                  <a:srgbClr val="080808"/>
                </a:solidFill>
                <a:latin typeface="+mj-lt"/>
                <a:cs typeface="Tahoma" pitchFamily="34" charset="0"/>
              </a:rPr>
              <a:t> </a:t>
            </a:r>
            <a:r>
              <a:rPr lang="en-US" sz="2800" b="1" dirty="0" err="1">
                <a:solidFill>
                  <a:srgbClr val="080808"/>
                </a:solidFill>
                <a:latin typeface="+mj-lt"/>
                <a:cs typeface="Tahoma" pitchFamily="34" charset="0"/>
              </a:rPr>
              <a:t>Orang</a:t>
            </a:r>
            <a:r>
              <a:rPr lang="en-US" sz="2800" b="1" dirty="0">
                <a:solidFill>
                  <a:srgbClr val="080808"/>
                </a:solidFill>
                <a:latin typeface="+mj-lt"/>
                <a:cs typeface="Tahoma" pitchFamily="34" charset="0"/>
              </a:rPr>
              <a:t> </a:t>
            </a:r>
            <a:r>
              <a:rPr lang="en-US" sz="2800" b="1" dirty="0" err="1">
                <a:solidFill>
                  <a:srgbClr val="080808"/>
                </a:solidFill>
                <a:latin typeface="+mj-lt"/>
                <a:cs typeface="Tahoma" pitchFamily="34" charset="0"/>
              </a:rPr>
              <a:t>Dewasa</a:t>
            </a:r>
            <a:endParaRPr lang="en-US" sz="2800" b="1" dirty="0">
              <a:solidFill>
                <a:srgbClr val="080808"/>
              </a:solidFill>
              <a:latin typeface="+mj-lt"/>
              <a:cs typeface="Tahoma" pitchFamily="34" charset="0"/>
            </a:endParaRPr>
          </a:p>
          <a:p>
            <a:pPr marL="623888" indent="-623888" algn="just">
              <a:buFontTx/>
              <a:buAutoNum type="arabicPeriod" startAt="8"/>
              <a:defRPr/>
            </a:pPr>
            <a:r>
              <a:rPr lang="en-US" sz="2800" b="1" dirty="0" err="1">
                <a:solidFill>
                  <a:srgbClr val="080808"/>
                </a:solidFill>
                <a:latin typeface="+mj-lt"/>
                <a:cs typeface="Tahoma" pitchFamily="34" charset="0"/>
              </a:rPr>
              <a:t>Anggaran</a:t>
            </a:r>
            <a:r>
              <a:rPr lang="en-US" sz="2800" b="1" dirty="0">
                <a:solidFill>
                  <a:srgbClr val="080808"/>
                </a:solidFill>
                <a:latin typeface="+mj-lt"/>
                <a:cs typeface="Tahoma" pitchFamily="34" charset="0"/>
              </a:rPr>
              <a:t> </a:t>
            </a:r>
            <a:r>
              <a:rPr lang="en-US" sz="2800" b="1" dirty="0" err="1">
                <a:solidFill>
                  <a:srgbClr val="080808"/>
                </a:solidFill>
                <a:latin typeface="+mj-lt"/>
                <a:cs typeface="Tahoma" pitchFamily="34" charset="0"/>
              </a:rPr>
              <a:t>Kesehatan</a:t>
            </a:r>
            <a:r>
              <a:rPr lang="en-US" sz="2800" b="1" dirty="0">
                <a:solidFill>
                  <a:srgbClr val="080808"/>
                </a:solidFill>
                <a:latin typeface="+mj-lt"/>
                <a:cs typeface="Tahoma" pitchFamily="34" charset="0"/>
              </a:rPr>
              <a:t> </a:t>
            </a:r>
            <a:r>
              <a:rPr lang="en-US" sz="2800" b="1" dirty="0" err="1">
                <a:solidFill>
                  <a:srgbClr val="080808"/>
                </a:solidFill>
                <a:latin typeface="+mj-lt"/>
                <a:cs typeface="Tahoma" pitchFamily="34" charset="0"/>
              </a:rPr>
              <a:t>Untuk</a:t>
            </a:r>
            <a:r>
              <a:rPr lang="en-US" sz="2800" b="1" dirty="0">
                <a:solidFill>
                  <a:srgbClr val="080808"/>
                </a:solidFill>
                <a:latin typeface="+mj-lt"/>
                <a:cs typeface="Tahoma" pitchFamily="34" charset="0"/>
              </a:rPr>
              <a:t> </a:t>
            </a:r>
            <a:r>
              <a:rPr lang="en-US" sz="2800" b="1" dirty="0" err="1">
                <a:solidFill>
                  <a:srgbClr val="080808"/>
                </a:solidFill>
                <a:latin typeface="+mj-lt"/>
                <a:cs typeface="Tahoma" pitchFamily="34" charset="0"/>
              </a:rPr>
              <a:t>Pelayanan</a:t>
            </a:r>
            <a:r>
              <a:rPr lang="en-US" sz="2800" b="1" dirty="0">
                <a:solidFill>
                  <a:srgbClr val="080808"/>
                </a:solidFill>
                <a:latin typeface="+mj-lt"/>
                <a:cs typeface="Tahoma" pitchFamily="34" charset="0"/>
              </a:rPr>
              <a:t> </a:t>
            </a:r>
            <a:r>
              <a:rPr lang="en-US" sz="2800" b="1" dirty="0" err="1">
                <a:solidFill>
                  <a:srgbClr val="080808"/>
                </a:solidFill>
                <a:latin typeface="+mj-lt"/>
                <a:cs typeface="Tahoma" pitchFamily="34" charset="0"/>
              </a:rPr>
              <a:t>Publik</a:t>
            </a:r>
            <a:endParaRPr lang="en-US" sz="2800" b="1" dirty="0">
              <a:solidFill>
                <a:srgbClr val="080808"/>
              </a:solidFill>
              <a:latin typeface="+mj-lt"/>
              <a:cs typeface="Tahoma" pitchFamily="34" charset="0"/>
            </a:endParaRPr>
          </a:p>
        </p:txBody>
      </p:sp>
      <p:sp>
        <p:nvSpPr>
          <p:cNvPr id="5" name="TextBox 4"/>
          <p:cNvSpPr txBox="1"/>
          <p:nvPr/>
        </p:nvSpPr>
        <p:spPr>
          <a:xfrm>
            <a:off x="6715140" y="714356"/>
            <a:ext cx="1714512" cy="369332"/>
          </a:xfrm>
          <a:prstGeom prst="rect">
            <a:avLst/>
          </a:prstGeom>
          <a:noFill/>
        </p:spPr>
        <p:txBody>
          <a:bodyPr wrap="square" rtlCol="0">
            <a:spAutoFit/>
          </a:bodyPr>
          <a:lstStyle/>
          <a:p>
            <a:pPr algn="r"/>
            <a:r>
              <a:rPr lang="en-US" b="1" i="1" dirty="0" err="1" smtClean="0"/>
              <a:t>Lanjutan</a:t>
            </a:r>
            <a:r>
              <a:rPr lang="en-US" b="1" i="1" dirty="0" smtClean="0"/>
              <a:t> …</a:t>
            </a:r>
            <a:endParaRPr lang="en-US" b="1" i="1" dirty="0"/>
          </a:p>
        </p:txBody>
      </p:sp>
    </p:spTree>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8_TS10188135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powerpoint1">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m62-abstract-health">
  <a:themeElements>
    <a:clrScheme name="m62-abstract-health 14">
      <a:dk1>
        <a:srgbClr val="000000"/>
      </a:dk1>
      <a:lt1>
        <a:srgbClr val="FFFFFF"/>
      </a:lt1>
      <a:dk2>
        <a:srgbClr val="000000"/>
      </a:dk2>
      <a:lt2>
        <a:srgbClr val="808080"/>
      </a:lt2>
      <a:accent1>
        <a:srgbClr val="062A41"/>
      </a:accent1>
      <a:accent2>
        <a:srgbClr val="217BB2"/>
      </a:accent2>
      <a:accent3>
        <a:srgbClr val="FFFFFF"/>
      </a:accent3>
      <a:accent4>
        <a:srgbClr val="000000"/>
      </a:accent4>
      <a:accent5>
        <a:srgbClr val="AAACB0"/>
      </a:accent5>
      <a:accent6>
        <a:srgbClr val="1D6FA1"/>
      </a:accent6>
      <a:hlink>
        <a:srgbClr val="0C3E5C"/>
      </a:hlink>
      <a:folHlink>
        <a:srgbClr val="D90D49"/>
      </a:folHlink>
    </a:clrScheme>
    <a:fontScheme name="m62-abstract-healt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62-abstract-heal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62-abstract-healt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62-abstract-healt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62-abstract-healt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62-abstract-healt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62-abstract-healt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62-abstract-healt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62-abstract-healt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62-abstract-healt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62-abstract-healt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62-abstract-healt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62-abstract-healt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62-abstract-health 13">
        <a:dk1>
          <a:srgbClr val="000000"/>
        </a:dk1>
        <a:lt1>
          <a:srgbClr val="FFFFFF"/>
        </a:lt1>
        <a:dk2>
          <a:srgbClr val="000000"/>
        </a:dk2>
        <a:lt2>
          <a:srgbClr val="808080"/>
        </a:lt2>
        <a:accent1>
          <a:srgbClr val="BBE0E3"/>
        </a:accent1>
        <a:accent2>
          <a:srgbClr val="217BB2"/>
        </a:accent2>
        <a:accent3>
          <a:srgbClr val="FFFFFF"/>
        </a:accent3>
        <a:accent4>
          <a:srgbClr val="000000"/>
        </a:accent4>
        <a:accent5>
          <a:srgbClr val="DAEDEF"/>
        </a:accent5>
        <a:accent6>
          <a:srgbClr val="1D6FA1"/>
        </a:accent6>
        <a:hlink>
          <a:srgbClr val="0C3E5C"/>
        </a:hlink>
        <a:folHlink>
          <a:srgbClr val="99CC00"/>
        </a:folHlink>
      </a:clrScheme>
      <a:clrMap bg1="lt1" tx1="dk1" bg2="lt2" tx2="dk2" accent1="accent1" accent2="accent2" accent3="accent3" accent4="accent4" accent5="accent5" accent6="accent6" hlink="hlink" folHlink="folHlink"/>
    </a:extraClrScheme>
    <a:extraClrScheme>
      <a:clrScheme name="m62-abstract-health 14">
        <a:dk1>
          <a:srgbClr val="000000"/>
        </a:dk1>
        <a:lt1>
          <a:srgbClr val="FFFFFF"/>
        </a:lt1>
        <a:dk2>
          <a:srgbClr val="000000"/>
        </a:dk2>
        <a:lt2>
          <a:srgbClr val="808080"/>
        </a:lt2>
        <a:accent1>
          <a:srgbClr val="062A41"/>
        </a:accent1>
        <a:accent2>
          <a:srgbClr val="217BB2"/>
        </a:accent2>
        <a:accent3>
          <a:srgbClr val="FFFFFF"/>
        </a:accent3>
        <a:accent4>
          <a:srgbClr val="000000"/>
        </a:accent4>
        <a:accent5>
          <a:srgbClr val="AAACB0"/>
        </a:accent5>
        <a:accent6>
          <a:srgbClr val="1D6FA1"/>
        </a:accent6>
        <a:hlink>
          <a:srgbClr val="0C3E5C"/>
        </a:hlink>
        <a:folHlink>
          <a:srgbClr val="D90D4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TS10188135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3065</TotalTime>
  <Words>5731</Words>
  <Application>Microsoft Office PowerPoint</Application>
  <PresentationFormat>On-screen Show (4:3)</PresentationFormat>
  <Paragraphs>2195</Paragraphs>
  <Slides>72</Slides>
  <Notes>72</Notes>
  <HiddenSlides>0</HiddenSlides>
  <MMClips>0</MMClips>
  <ScaleCrop>false</ScaleCrop>
  <HeadingPairs>
    <vt:vector size="4" baseType="variant">
      <vt:variant>
        <vt:lpstr>Theme</vt:lpstr>
      </vt:variant>
      <vt:variant>
        <vt:i4>15</vt:i4>
      </vt:variant>
      <vt:variant>
        <vt:lpstr>Slide Titles</vt:lpstr>
      </vt:variant>
      <vt:variant>
        <vt:i4>72</vt:i4>
      </vt:variant>
    </vt:vector>
  </HeadingPairs>
  <TitlesOfParts>
    <vt:vector size="87" baseType="lpstr">
      <vt:lpstr>8_TS101881350</vt:lpstr>
      <vt:lpstr>12_Office Theme</vt:lpstr>
      <vt:lpstr>4_Office Theme</vt:lpstr>
      <vt:lpstr>Median</vt:lpstr>
      <vt:lpstr>2_Office Theme</vt:lpstr>
      <vt:lpstr>5_Office Theme</vt:lpstr>
      <vt:lpstr>13_Office Theme</vt:lpstr>
      <vt:lpstr>8_Office Theme</vt:lpstr>
      <vt:lpstr>19_Default Design</vt:lpstr>
      <vt:lpstr>2_powerpoint1</vt:lpstr>
      <vt:lpstr>1_Office Theme</vt:lpstr>
      <vt:lpstr>3_Office Theme</vt:lpstr>
      <vt:lpstr>6_Office Theme</vt:lpstr>
      <vt:lpstr>1_m62-abstract-health</vt:lpstr>
      <vt:lpstr>9_TS101881350</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Kabupaten/Kota Sasaran Program PAMSIMAS II (Kepmen PU No.79/KPTS/DC/2013  ttg Perubahan Perubahan Kepmen PU No.20/KPTS/DC/2013) </vt:lpstr>
      <vt:lpstr>2. sda Tools KabUPATEN/Kota/ ProvINSI SUMBAR</vt:lpstr>
      <vt:lpstr>Slide 25</vt:lpstr>
      <vt:lpstr>Manfaat SDA untuk Indonesia</vt:lpstr>
      <vt:lpstr>Metodologi SDA</vt:lpstr>
      <vt:lpstr>KABUPATEN SIJUNJUNG</vt:lpstr>
      <vt:lpstr>KABUPATEN PASAMAN</vt:lpstr>
      <vt:lpstr>PROVINSI SUMATERA BARAT</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Mengapa data penting bagi Daerah ?</vt:lpstr>
      <vt:lpstr>Slide 48</vt:lpstr>
      <vt:lpstr>Slide 49</vt:lpstr>
      <vt:lpstr>Slide 50</vt:lpstr>
      <vt:lpstr>Slide 51</vt:lpstr>
      <vt:lpstr>Slide 52</vt:lpstr>
      <vt:lpstr>Slide 53</vt:lpstr>
      <vt:lpstr>Slide 54</vt:lpstr>
      <vt:lpstr>Slide 55</vt:lpstr>
      <vt:lpstr>Slide 56</vt:lpstr>
      <vt:lpstr>Peran Pemerintah Pusat, Propinsi dan Kabupaten/Kota</vt:lpstr>
      <vt:lpstr>Peran Pemerintah Pusat, Propinsi dan Kabupaten/Kota</vt:lpstr>
      <vt:lpstr>Peran Pemerintah Pusat, Propinsi dan Kabupaten/Kota</vt:lpstr>
      <vt:lpstr>Peran Pemerintah Pusat, Propinsi dan Kabupaten/Kota</vt:lpstr>
      <vt:lpstr>Slide 61</vt:lpstr>
      <vt:lpstr>Slide 62</vt:lpstr>
      <vt:lpstr>Slide 63</vt:lpstr>
      <vt:lpstr>Slide 64</vt:lpstr>
      <vt:lpstr>Slide 65</vt:lpstr>
      <vt:lpstr>Rencana Kerja Pengelolaan Data AMPL Maret – Juni 2014  Kab. Sijunjung dan Kab.Pasaman</vt:lpstr>
      <vt:lpstr>Lanjutan … </vt:lpstr>
      <vt:lpstr>DOKUMENTASI</vt:lpstr>
      <vt:lpstr>Slide 69</vt:lpstr>
      <vt:lpstr>Slide 70</vt:lpstr>
      <vt:lpstr>Slide 71</vt:lpstr>
      <vt:lpstr>Slide 72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Komputer_7</dc:creator>
  <cp:lastModifiedBy>Sosbud</cp:lastModifiedBy>
  <cp:revision>442</cp:revision>
  <dcterms:created xsi:type="dcterms:W3CDTF">2010-11-17T18:46:12Z</dcterms:created>
  <dcterms:modified xsi:type="dcterms:W3CDTF">2015-06-04T03:44:07Z</dcterms:modified>
</cp:coreProperties>
</file>