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BDFDE-36D9-D048-AC58-8215B6C913A0}" type="doc">
      <dgm:prSet loTypeId="urn:microsoft.com/office/officeart/2005/8/layout/StepDownProcess" loCatId="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212AB47-BDA9-B64E-B1FC-7BD51B9F9D1C}">
      <dgm:prSet phldrT="[Text]"/>
      <dgm:spPr/>
      <dgm:t>
        <a:bodyPr/>
        <a:lstStyle/>
        <a:p>
          <a:r>
            <a:rPr lang="en-US" dirty="0" err="1" smtClean="0"/>
            <a:t>ToT</a:t>
          </a:r>
          <a:r>
            <a:rPr lang="en-US" dirty="0" smtClean="0"/>
            <a:t> Master </a:t>
          </a:r>
          <a:r>
            <a:rPr lang="en-US" dirty="0" err="1" smtClean="0"/>
            <a:t>Fasilitator</a:t>
          </a:r>
          <a:endParaRPr lang="en-US" dirty="0"/>
        </a:p>
      </dgm:t>
    </dgm:pt>
    <dgm:pt modelId="{4133D925-1E11-EE4D-B09B-B5BB5E303717}" type="parTrans" cxnId="{48F129D7-6B0B-B144-9E57-CC4E03670125}">
      <dgm:prSet/>
      <dgm:spPr/>
      <dgm:t>
        <a:bodyPr/>
        <a:lstStyle/>
        <a:p>
          <a:endParaRPr lang="en-US"/>
        </a:p>
      </dgm:t>
    </dgm:pt>
    <dgm:pt modelId="{F783AF7C-BC20-4F45-8846-770B3938BAD6}" type="sibTrans" cxnId="{48F129D7-6B0B-B144-9E57-CC4E03670125}">
      <dgm:prSet/>
      <dgm:spPr/>
      <dgm:t>
        <a:bodyPr/>
        <a:lstStyle/>
        <a:p>
          <a:endParaRPr lang="en-US"/>
        </a:p>
      </dgm:t>
    </dgm:pt>
    <dgm:pt modelId="{B28E2D78-A1CA-E742-A396-749E9897FAFA}">
      <dgm:prSet phldrT="[Text]"/>
      <dgm:spPr/>
      <dgm:t>
        <a:bodyPr/>
        <a:lstStyle/>
        <a:p>
          <a:r>
            <a:rPr lang="en-US" dirty="0" smtClean="0"/>
            <a:t>Master </a:t>
          </a:r>
          <a:r>
            <a:rPr lang="en-US" dirty="0" err="1" smtClean="0"/>
            <a:t>fasilitator</a:t>
          </a:r>
          <a:endParaRPr lang="en-US" dirty="0"/>
        </a:p>
      </dgm:t>
    </dgm:pt>
    <dgm:pt modelId="{3639AC23-DD11-C740-ABC8-A9012FC56871}" type="parTrans" cxnId="{FF6C7663-A730-A14B-99D5-8D7FE4B71A3D}">
      <dgm:prSet/>
      <dgm:spPr/>
      <dgm:t>
        <a:bodyPr/>
        <a:lstStyle/>
        <a:p>
          <a:endParaRPr lang="en-US"/>
        </a:p>
      </dgm:t>
    </dgm:pt>
    <dgm:pt modelId="{C0479902-D972-D24D-BC91-FA0E18C0FA68}" type="sibTrans" cxnId="{FF6C7663-A730-A14B-99D5-8D7FE4B71A3D}">
      <dgm:prSet/>
      <dgm:spPr/>
      <dgm:t>
        <a:bodyPr/>
        <a:lstStyle/>
        <a:p>
          <a:endParaRPr lang="en-US"/>
        </a:p>
      </dgm:t>
    </dgm:pt>
    <dgm:pt modelId="{3036DE48-39BF-7C42-825D-75B15B3EE3D7}">
      <dgm:prSet phldrT="[Text]"/>
      <dgm:spPr/>
      <dgm:t>
        <a:bodyPr/>
        <a:lstStyle/>
        <a:p>
          <a:r>
            <a:rPr lang="en-US" dirty="0" err="1" smtClean="0"/>
            <a:t>ToT</a:t>
          </a:r>
          <a:endParaRPr lang="en-US" dirty="0"/>
        </a:p>
      </dgm:t>
    </dgm:pt>
    <dgm:pt modelId="{96C1F917-E45B-DE4C-AB57-24F7E071907B}" type="parTrans" cxnId="{508E3A48-D534-A34A-8351-B500F555F7EB}">
      <dgm:prSet/>
      <dgm:spPr/>
      <dgm:t>
        <a:bodyPr/>
        <a:lstStyle/>
        <a:p>
          <a:endParaRPr lang="en-US"/>
        </a:p>
      </dgm:t>
    </dgm:pt>
    <dgm:pt modelId="{5AA5EF32-AE3D-0E46-B38F-257D2F4ED249}" type="sibTrans" cxnId="{508E3A48-D534-A34A-8351-B500F555F7EB}">
      <dgm:prSet/>
      <dgm:spPr/>
      <dgm:t>
        <a:bodyPr/>
        <a:lstStyle/>
        <a:p>
          <a:endParaRPr lang="en-US"/>
        </a:p>
      </dgm:t>
    </dgm:pt>
    <dgm:pt modelId="{D88CF250-3F0D-3B47-957E-137AC902C537}">
      <dgm:prSet phldrT="[Text]"/>
      <dgm:spPr/>
      <dgm:t>
        <a:bodyPr/>
        <a:lstStyle/>
        <a:p>
          <a:r>
            <a:rPr lang="en-US" dirty="0" err="1" smtClean="0"/>
            <a:t>Fasilitator</a:t>
          </a:r>
          <a:endParaRPr lang="en-US" dirty="0"/>
        </a:p>
      </dgm:t>
    </dgm:pt>
    <dgm:pt modelId="{FDF494D9-E107-3F40-93E6-938240ED4805}" type="parTrans" cxnId="{EFB23C5C-CFEE-E24A-A590-B9F5C9C45EBD}">
      <dgm:prSet/>
      <dgm:spPr/>
      <dgm:t>
        <a:bodyPr/>
        <a:lstStyle/>
        <a:p>
          <a:endParaRPr lang="en-US"/>
        </a:p>
      </dgm:t>
    </dgm:pt>
    <dgm:pt modelId="{5659FCCA-D909-9B4A-9EC0-371CBE271BE1}" type="sibTrans" cxnId="{EFB23C5C-CFEE-E24A-A590-B9F5C9C45EBD}">
      <dgm:prSet/>
      <dgm:spPr/>
      <dgm:t>
        <a:bodyPr/>
        <a:lstStyle/>
        <a:p>
          <a:endParaRPr lang="en-US"/>
        </a:p>
      </dgm:t>
    </dgm:pt>
    <dgm:pt modelId="{3D45B3BC-7654-1D4D-8049-4FB12559B26B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DE698DD5-B268-EB49-B56E-75C6AA8C8072}" type="parTrans" cxnId="{D9963A43-C22F-0F40-AC1E-981ACFCF75E9}">
      <dgm:prSet/>
      <dgm:spPr/>
      <dgm:t>
        <a:bodyPr/>
        <a:lstStyle/>
        <a:p>
          <a:endParaRPr lang="en-US"/>
        </a:p>
      </dgm:t>
    </dgm:pt>
    <dgm:pt modelId="{DCCDF60B-4E87-5743-8F8A-CED8F21A6F3B}" type="sibTrans" cxnId="{D9963A43-C22F-0F40-AC1E-981ACFCF75E9}">
      <dgm:prSet/>
      <dgm:spPr/>
      <dgm:t>
        <a:bodyPr/>
        <a:lstStyle/>
        <a:p>
          <a:endParaRPr lang="en-US"/>
        </a:p>
      </dgm:t>
    </dgm:pt>
    <dgm:pt modelId="{C423A745-5F5D-4E48-B7E9-21497FAAD747}">
      <dgm:prSet phldrT="[Text]" custT="1"/>
      <dgm:spPr/>
      <dgm:t>
        <a:bodyPr/>
        <a:lstStyle/>
        <a:p>
          <a:r>
            <a:rPr lang="en-US" sz="2100" dirty="0" err="1" smtClean="0"/>
            <a:t>Peserta</a:t>
          </a:r>
          <a:r>
            <a:rPr lang="en-US" sz="2100" dirty="0" smtClean="0"/>
            <a:t> </a:t>
          </a:r>
          <a:r>
            <a:rPr lang="en-US" sz="2100" dirty="0" err="1" smtClean="0"/>
            <a:t>terampil</a:t>
          </a:r>
          <a:endParaRPr lang="en-US" sz="2100" dirty="0"/>
        </a:p>
      </dgm:t>
    </dgm:pt>
    <dgm:pt modelId="{A6DA5CB5-41ED-0F4B-9519-7BD8ED1896D9}" type="parTrans" cxnId="{37C7E53B-1281-1642-B911-8F7085BE9901}">
      <dgm:prSet/>
      <dgm:spPr/>
      <dgm:t>
        <a:bodyPr/>
        <a:lstStyle/>
        <a:p>
          <a:endParaRPr lang="en-US"/>
        </a:p>
      </dgm:t>
    </dgm:pt>
    <dgm:pt modelId="{BE88DEE0-51F7-484A-A391-AA4FFB3DE5C1}" type="sibTrans" cxnId="{37C7E53B-1281-1642-B911-8F7085BE9901}">
      <dgm:prSet/>
      <dgm:spPr/>
      <dgm:t>
        <a:bodyPr/>
        <a:lstStyle/>
        <a:p>
          <a:endParaRPr lang="en-US"/>
        </a:p>
      </dgm:t>
    </dgm:pt>
    <dgm:pt modelId="{87112474-1169-FC45-985E-5E669B8DB74E}" type="pres">
      <dgm:prSet presAssocID="{3FDBDFDE-36D9-D048-AC58-8215B6C913A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03786F-824A-C445-A086-8A89E109AD73}" type="pres">
      <dgm:prSet presAssocID="{D212AB47-BDA9-B64E-B1FC-7BD51B9F9D1C}" presName="composite" presStyleCnt="0"/>
      <dgm:spPr/>
    </dgm:pt>
    <dgm:pt modelId="{4FB422AC-3391-5444-9060-B5E863AEE9DA}" type="pres">
      <dgm:prSet presAssocID="{D212AB47-BDA9-B64E-B1FC-7BD51B9F9D1C}" presName="bentUpArrow1" presStyleLbl="alignImgPlace1" presStyleIdx="0" presStyleCnt="2"/>
      <dgm:spPr/>
    </dgm:pt>
    <dgm:pt modelId="{C25F0BFF-DEB6-0543-B268-E63122CC0F1B}" type="pres">
      <dgm:prSet presAssocID="{D212AB47-BDA9-B64E-B1FC-7BD51B9F9D1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BF2C4-B439-704E-9C75-6B0929BEE515}" type="pres">
      <dgm:prSet presAssocID="{D212AB47-BDA9-B64E-B1FC-7BD51B9F9D1C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2AC65-D1C5-AB4A-8393-E2535CB2A9BA}" type="pres">
      <dgm:prSet presAssocID="{F783AF7C-BC20-4F45-8846-770B3938BAD6}" presName="sibTrans" presStyleCnt="0"/>
      <dgm:spPr/>
    </dgm:pt>
    <dgm:pt modelId="{2364BFA0-C545-0747-8639-9241ECF013BF}" type="pres">
      <dgm:prSet presAssocID="{3036DE48-39BF-7C42-825D-75B15B3EE3D7}" presName="composite" presStyleCnt="0"/>
      <dgm:spPr/>
    </dgm:pt>
    <dgm:pt modelId="{E5FD791E-5EFA-6A46-A77B-23E69669DBBE}" type="pres">
      <dgm:prSet presAssocID="{3036DE48-39BF-7C42-825D-75B15B3EE3D7}" presName="bentUpArrow1" presStyleLbl="alignImgPlace1" presStyleIdx="1" presStyleCnt="2"/>
      <dgm:spPr/>
    </dgm:pt>
    <dgm:pt modelId="{968D0884-994B-8843-BD66-F8E243A55282}" type="pres">
      <dgm:prSet presAssocID="{3036DE48-39BF-7C42-825D-75B15B3EE3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2E3CC-B07D-CA4E-A157-B67CACC4208E}" type="pres">
      <dgm:prSet presAssocID="{3036DE48-39BF-7C42-825D-75B15B3EE3D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4E64-47D7-FF46-8B47-FC6E30E2CF5D}" type="pres">
      <dgm:prSet presAssocID="{5AA5EF32-AE3D-0E46-B38F-257D2F4ED249}" presName="sibTrans" presStyleCnt="0"/>
      <dgm:spPr/>
    </dgm:pt>
    <dgm:pt modelId="{39A8AE67-E273-C548-843C-E42D81BF1D1D}" type="pres">
      <dgm:prSet presAssocID="{3D45B3BC-7654-1D4D-8049-4FB12559B26B}" presName="composite" presStyleCnt="0"/>
      <dgm:spPr/>
    </dgm:pt>
    <dgm:pt modelId="{494DDF1F-C746-D946-9D95-C1C0265F18FB}" type="pres">
      <dgm:prSet presAssocID="{3D45B3BC-7654-1D4D-8049-4FB12559B26B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5B934-6F9F-C241-850B-3BDA05F535DB}" type="pres">
      <dgm:prSet presAssocID="{3D45B3BC-7654-1D4D-8049-4FB12559B26B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C7E53B-1281-1642-B911-8F7085BE9901}" srcId="{3D45B3BC-7654-1D4D-8049-4FB12559B26B}" destId="{C423A745-5F5D-4E48-B7E9-21497FAAD747}" srcOrd="0" destOrd="0" parTransId="{A6DA5CB5-41ED-0F4B-9519-7BD8ED1896D9}" sibTransId="{BE88DEE0-51F7-484A-A391-AA4FFB3DE5C1}"/>
    <dgm:cxn modelId="{48F129D7-6B0B-B144-9E57-CC4E03670125}" srcId="{3FDBDFDE-36D9-D048-AC58-8215B6C913A0}" destId="{D212AB47-BDA9-B64E-B1FC-7BD51B9F9D1C}" srcOrd="0" destOrd="0" parTransId="{4133D925-1E11-EE4D-B09B-B5BB5E303717}" sibTransId="{F783AF7C-BC20-4F45-8846-770B3938BAD6}"/>
    <dgm:cxn modelId="{66C99009-5334-E145-802C-274C41ED270B}" type="presOf" srcId="{3036DE48-39BF-7C42-825D-75B15B3EE3D7}" destId="{968D0884-994B-8843-BD66-F8E243A55282}" srcOrd="0" destOrd="0" presId="urn:microsoft.com/office/officeart/2005/8/layout/StepDownProcess"/>
    <dgm:cxn modelId="{AF2F5EFA-6511-E34C-9FD0-B6C98872D9B0}" type="presOf" srcId="{C423A745-5F5D-4E48-B7E9-21497FAAD747}" destId="{7555B934-6F9F-C241-850B-3BDA05F535DB}" srcOrd="0" destOrd="0" presId="urn:microsoft.com/office/officeart/2005/8/layout/StepDownProcess"/>
    <dgm:cxn modelId="{508E3A48-D534-A34A-8351-B500F555F7EB}" srcId="{3FDBDFDE-36D9-D048-AC58-8215B6C913A0}" destId="{3036DE48-39BF-7C42-825D-75B15B3EE3D7}" srcOrd="1" destOrd="0" parTransId="{96C1F917-E45B-DE4C-AB57-24F7E071907B}" sibTransId="{5AA5EF32-AE3D-0E46-B38F-257D2F4ED249}"/>
    <dgm:cxn modelId="{3930986D-D3DB-4044-B90E-C63E1C9B656C}" type="presOf" srcId="{3D45B3BC-7654-1D4D-8049-4FB12559B26B}" destId="{494DDF1F-C746-D946-9D95-C1C0265F18FB}" srcOrd="0" destOrd="0" presId="urn:microsoft.com/office/officeart/2005/8/layout/StepDownProcess"/>
    <dgm:cxn modelId="{FF6C7663-A730-A14B-99D5-8D7FE4B71A3D}" srcId="{D212AB47-BDA9-B64E-B1FC-7BD51B9F9D1C}" destId="{B28E2D78-A1CA-E742-A396-749E9897FAFA}" srcOrd="0" destOrd="0" parTransId="{3639AC23-DD11-C740-ABC8-A9012FC56871}" sibTransId="{C0479902-D972-D24D-BC91-FA0E18C0FA68}"/>
    <dgm:cxn modelId="{EFB23C5C-CFEE-E24A-A590-B9F5C9C45EBD}" srcId="{3036DE48-39BF-7C42-825D-75B15B3EE3D7}" destId="{D88CF250-3F0D-3B47-957E-137AC902C537}" srcOrd="0" destOrd="0" parTransId="{FDF494D9-E107-3F40-93E6-938240ED4805}" sibTransId="{5659FCCA-D909-9B4A-9EC0-371CBE271BE1}"/>
    <dgm:cxn modelId="{D9963A43-C22F-0F40-AC1E-981ACFCF75E9}" srcId="{3FDBDFDE-36D9-D048-AC58-8215B6C913A0}" destId="{3D45B3BC-7654-1D4D-8049-4FB12559B26B}" srcOrd="2" destOrd="0" parTransId="{DE698DD5-B268-EB49-B56E-75C6AA8C8072}" sibTransId="{DCCDF60B-4E87-5743-8F8A-CED8F21A6F3B}"/>
    <dgm:cxn modelId="{FFAF3485-4FA0-384C-B34F-927C69A1B188}" type="presOf" srcId="{D88CF250-3F0D-3B47-957E-137AC902C537}" destId="{8D02E3CC-B07D-CA4E-A157-B67CACC4208E}" srcOrd="0" destOrd="0" presId="urn:microsoft.com/office/officeart/2005/8/layout/StepDownProcess"/>
    <dgm:cxn modelId="{F51C09AE-6880-7F4B-8365-5C62919839A1}" type="presOf" srcId="{B28E2D78-A1CA-E742-A396-749E9897FAFA}" destId="{DC9BF2C4-B439-704E-9C75-6B0929BEE515}" srcOrd="0" destOrd="0" presId="urn:microsoft.com/office/officeart/2005/8/layout/StepDownProcess"/>
    <dgm:cxn modelId="{9D5938E7-18AB-764F-A4FF-115CED87BFD0}" type="presOf" srcId="{3FDBDFDE-36D9-D048-AC58-8215B6C913A0}" destId="{87112474-1169-FC45-985E-5E669B8DB74E}" srcOrd="0" destOrd="0" presId="urn:microsoft.com/office/officeart/2005/8/layout/StepDownProcess"/>
    <dgm:cxn modelId="{778463E9-343F-3847-869F-B49144EE6288}" type="presOf" srcId="{D212AB47-BDA9-B64E-B1FC-7BD51B9F9D1C}" destId="{C25F0BFF-DEB6-0543-B268-E63122CC0F1B}" srcOrd="0" destOrd="0" presId="urn:microsoft.com/office/officeart/2005/8/layout/StepDownProcess"/>
    <dgm:cxn modelId="{06A8BFD3-F304-714A-8EEA-D45CBF89106F}" type="presParOf" srcId="{87112474-1169-FC45-985E-5E669B8DB74E}" destId="{7603786F-824A-C445-A086-8A89E109AD73}" srcOrd="0" destOrd="0" presId="urn:microsoft.com/office/officeart/2005/8/layout/StepDownProcess"/>
    <dgm:cxn modelId="{9FCF10C6-4500-FB41-AE87-4120F188B3E5}" type="presParOf" srcId="{7603786F-824A-C445-A086-8A89E109AD73}" destId="{4FB422AC-3391-5444-9060-B5E863AEE9DA}" srcOrd="0" destOrd="0" presId="urn:microsoft.com/office/officeart/2005/8/layout/StepDownProcess"/>
    <dgm:cxn modelId="{AE763DE3-5BA3-6A49-A569-9676E1777F8B}" type="presParOf" srcId="{7603786F-824A-C445-A086-8A89E109AD73}" destId="{C25F0BFF-DEB6-0543-B268-E63122CC0F1B}" srcOrd="1" destOrd="0" presId="urn:microsoft.com/office/officeart/2005/8/layout/StepDownProcess"/>
    <dgm:cxn modelId="{A3CA05A4-74FE-6D45-B45F-49AF006D3ACB}" type="presParOf" srcId="{7603786F-824A-C445-A086-8A89E109AD73}" destId="{DC9BF2C4-B439-704E-9C75-6B0929BEE515}" srcOrd="2" destOrd="0" presId="urn:microsoft.com/office/officeart/2005/8/layout/StepDownProcess"/>
    <dgm:cxn modelId="{A40CD0DE-8D40-F545-A0BA-5AE1EB02B5ED}" type="presParOf" srcId="{87112474-1169-FC45-985E-5E669B8DB74E}" destId="{9E52AC65-D1C5-AB4A-8393-E2535CB2A9BA}" srcOrd="1" destOrd="0" presId="urn:microsoft.com/office/officeart/2005/8/layout/StepDownProcess"/>
    <dgm:cxn modelId="{EEA6A64B-40A2-784B-BEC0-FAED7627F235}" type="presParOf" srcId="{87112474-1169-FC45-985E-5E669B8DB74E}" destId="{2364BFA0-C545-0747-8639-9241ECF013BF}" srcOrd="2" destOrd="0" presId="urn:microsoft.com/office/officeart/2005/8/layout/StepDownProcess"/>
    <dgm:cxn modelId="{E24C81B9-BEC0-ED49-B17E-6BC5D23445B3}" type="presParOf" srcId="{2364BFA0-C545-0747-8639-9241ECF013BF}" destId="{E5FD791E-5EFA-6A46-A77B-23E69669DBBE}" srcOrd="0" destOrd="0" presId="urn:microsoft.com/office/officeart/2005/8/layout/StepDownProcess"/>
    <dgm:cxn modelId="{49216F2C-2D92-BA4F-847D-7D4F29FD547F}" type="presParOf" srcId="{2364BFA0-C545-0747-8639-9241ECF013BF}" destId="{968D0884-994B-8843-BD66-F8E243A55282}" srcOrd="1" destOrd="0" presId="urn:microsoft.com/office/officeart/2005/8/layout/StepDownProcess"/>
    <dgm:cxn modelId="{B472A706-66F0-5B4E-9F52-5A5BE5A25F81}" type="presParOf" srcId="{2364BFA0-C545-0747-8639-9241ECF013BF}" destId="{8D02E3CC-B07D-CA4E-A157-B67CACC4208E}" srcOrd="2" destOrd="0" presId="urn:microsoft.com/office/officeart/2005/8/layout/StepDownProcess"/>
    <dgm:cxn modelId="{AEADDB0D-ED2A-F345-8713-B74F8F7CFFB7}" type="presParOf" srcId="{87112474-1169-FC45-985E-5E669B8DB74E}" destId="{55744E64-47D7-FF46-8B47-FC6E30E2CF5D}" srcOrd="3" destOrd="0" presId="urn:microsoft.com/office/officeart/2005/8/layout/StepDownProcess"/>
    <dgm:cxn modelId="{76849EDD-51CF-724A-B9EB-50F6F47E87DA}" type="presParOf" srcId="{87112474-1169-FC45-985E-5E669B8DB74E}" destId="{39A8AE67-E273-C548-843C-E42D81BF1D1D}" srcOrd="4" destOrd="0" presId="urn:microsoft.com/office/officeart/2005/8/layout/StepDownProcess"/>
    <dgm:cxn modelId="{32CAA63E-068F-B04C-BA90-B01FE23400D0}" type="presParOf" srcId="{39A8AE67-E273-C548-843C-E42D81BF1D1D}" destId="{494DDF1F-C746-D946-9D95-C1C0265F18FB}" srcOrd="0" destOrd="0" presId="urn:microsoft.com/office/officeart/2005/8/layout/StepDownProcess"/>
    <dgm:cxn modelId="{90062414-AB1A-5046-9A7C-A6C4C1AC354E}" type="presParOf" srcId="{39A8AE67-E273-C548-843C-E42D81BF1D1D}" destId="{7555B934-6F9F-C241-850B-3BDA05F535D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422AC-3391-5444-9060-B5E863AEE9DA}">
      <dsp:nvSpPr>
        <dsp:cNvPr id="0" name=""/>
        <dsp:cNvSpPr/>
      </dsp:nvSpPr>
      <dsp:spPr>
        <a:xfrm rot="5400000">
          <a:off x="333721" y="1762088"/>
          <a:ext cx="1237159" cy="140846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F0BFF-DEB6-0543-B268-E63122CC0F1B}">
      <dsp:nvSpPr>
        <dsp:cNvPr id="0" name=""/>
        <dsp:cNvSpPr/>
      </dsp:nvSpPr>
      <dsp:spPr>
        <a:xfrm>
          <a:off x="5949" y="390673"/>
          <a:ext cx="2082647" cy="145778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ToT</a:t>
          </a:r>
          <a:r>
            <a:rPr lang="en-US" sz="2900" kern="1200" dirty="0" smtClean="0"/>
            <a:t> Master </a:t>
          </a:r>
          <a:r>
            <a:rPr lang="en-US" sz="2900" kern="1200" dirty="0" err="1" smtClean="0"/>
            <a:t>Fasilitator</a:t>
          </a:r>
          <a:endParaRPr lang="en-US" sz="2900" kern="1200" dirty="0"/>
        </a:p>
      </dsp:txBody>
      <dsp:txXfrm>
        <a:off x="77125" y="461849"/>
        <a:ext cx="1940295" cy="1315433"/>
      </dsp:txXfrm>
    </dsp:sp>
    <dsp:sp modelId="{DC9BF2C4-B439-704E-9C75-6B0929BEE515}">
      <dsp:nvSpPr>
        <dsp:cNvPr id="0" name=""/>
        <dsp:cNvSpPr/>
      </dsp:nvSpPr>
      <dsp:spPr>
        <a:xfrm>
          <a:off x="2088596" y="529706"/>
          <a:ext cx="1514719" cy="1178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Master </a:t>
          </a:r>
          <a:r>
            <a:rPr lang="en-US" sz="2100" kern="1200" dirty="0" err="1" smtClean="0"/>
            <a:t>fasilitator</a:t>
          </a:r>
          <a:endParaRPr lang="en-US" sz="2100" kern="1200" dirty="0"/>
        </a:p>
      </dsp:txBody>
      <dsp:txXfrm>
        <a:off x="2088596" y="529706"/>
        <a:ext cx="1514719" cy="1178246"/>
      </dsp:txXfrm>
    </dsp:sp>
    <dsp:sp modelId="{E5FD791E-5EFA-6A46-A77B-23E69669DBBE}">
      <dsp:nvSpPr>
        <dsp:cNvPr id="0" name=""/>
        <dsp:cNvSpPr/>
      </dsp:nvSpPr>
      <dsp:spPr>
        <a:xfrm rot="5400000">
          <a:off x="2060457" y="3399663"/>
          <a:ext cx="1237159" cy="140846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3925398"/>
            <a:satOff val="19763"/>
            <a:lumOff val="12722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D0884-994B-8843-BD66-F8E243A55282}">
      <dsp:nvSpPr>
        <dsp:cNvPr id="0" name=""/>
        <dsp:cNvSpPr/>
      </dsp:nvSpPr>
      <dsp:spPr>
        <a:xfrm>
          <a:off x="1732685" y="2028247"/>
          <a:ext cx="2082647" cy="1457785"/>
        </a:xfrm>
        <a:prstGeom prst="roundRect">
          <a:avLst>
            <a:gd name="adj" fmla="val 16670"/>
          </a:avLst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ToT</a:t>
          </a:r>
          <a:endParaRPr lang="en-US" sz="2900" kern="1200" dirty="0"/>
        </a:p>
      </dsp:txBody>
      <dsp:txXfrm>
        <a:off x="1803861" y="2099423"/>
        <a:ext cx="1940295" cy="1315433"/>
      </dsp:txXfrm>
    </dsp:sp>
    <dsp:sp modelId="{8D02E3CC-B07D-CA4E-A157-B67CACC4208E}">
      <dsp:nvSpPr>
        <dsp:cNvPr id="0" name=""/>
        <dsp:cNvSpPr/>
      </dsp:nvSpPr>
      <dsp:spPr>
        <a:xfrm>
          <a:off x="3815333" y="2167280"/>
          <a:ext cx="1514719" cy="1178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Fasilitator</a:t>
          </a:r>
          <a:endParaRPr lang="en-US" sz="2100" kern="1200" dirty="0"/>
        </a:p>
      </dsp:txBody>
      <dsp:txXfrm>
        <a:off x="3815333" y="2167280"/>
        <a:ext cx="1514719" cy="1178246"/>
      </dsp:txXfrm>
    </dsp:sp>
    <dsp:sp modelId="{494DDF1F-C746-D946-9D95-C1C0265F18FB}">
      <dsp:nvSpPr>
        <dsp:cNvPr id="0" name=""/>
        <dsp:cNvSpPr/>
      </dsp:nvSpPr>
      <dsp:spPr>
        <a:xfrm>
          <a:off x="3459421" y="3665822"/>
          <a:ext cx="2082647" cy="1457785"/>
        </a:xfrm>
        <a:prstGeom prst="roundRect">
          <a:avLst>
            <a:gd name="adj" fmla="val 16670"/>
          </a:avLst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Training</a:t>
          </a:r>
          <a:endParaRPr lang="en-US" sz="2900" kern="1200" dirty="0"/>
        </a:p>
      </dsp:txBody>
      <dsp:txXfrm>
        <a:off x="3530597" y="3736998"/>
        <a:ext cx="1940295" cy="1315433"/>
      </dsp:txXfrm>
    </dsp:sp>
    <dsp:sp modelId="{7555B934-6F9F-C241-850B-3BDA05F535DB}">
      <dsp:nvSpPr>
        <dsp:cNvPr id="0" name=""/>
        <dsp:cNvSpPr/>
      </dsp:nvSpPr>
      <dsp:spPr>
        <a:xfrm>
          <a:off x="5542069" y="3804855"/>
          <a:ext cx="1514719" cy="1178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Peserta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terampil</a:t>
          </a:r>
          <a:endParaRPr lang="en-US" sz="2100" kern="1200" dirty="0"/>
        </a:p>
      </dsp:txBody>
      <dsp:txXfrm>
        <a:off x="5542069" y="3804855"/>
        <a:ext cx="1514719" cy="1178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3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3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4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6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8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7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5E74-7A91-E34F-BF7D-1B57989C073D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2863-6ED1-9E4E-B149-65A7F6EE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94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8001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ToT</a:t>
            </a:r>
            <a:r>
              <a:rPr lang="en-US" sz="5400" dirty="0" smtClean="0"/>
              <a:t> Master </a:t>
            </a:r>
            <a:r>
              <a:rPr lang="en-US" sz="5400" dirty="0" err="1" smtClean="0"/>
              <a:t>Fasilitator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5294"/>
            <a:ext cx="6400800" cy="1495331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Pengelolaan</a:t>
            </a:r>
            <a:r>
              <a:rPr lang="en-US" sz="4000" dirty="0" smtClean="0">
                <a:solidFill>
                  <a:schemeClr val="tx1"/>
                </a:solidFill>
              </a:rPr>
              <a:t> Data AMPL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0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704" y="1024773"/>
            <a:ext cx="71401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4400" dirty="0" err="1" smtClean="0">
                <a:solidFill>
                  <a:srgbClr val="E46C0A"/>
                </a:solidFill>
              </a:rPr>
              <a:t>melakukan</a:t>
            </a:r>
            <a:endParaRPr lang="en-US" sz="2800" dirty="0" smtClean="0">
              <a:solidFill>
                <a:srgbClr val="E46C0A"/>
              </a:solidFill>
            </a:endParaRPr>
          </a:p>
          <a:p>
            <a:r>
              <a:rPr lang="en-US" sz="2800" dirty="0" smtClean="0"/>
              <a:t> </a:t>
            </a:r>
          </a:p>
          <a:p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4400" dirty="0" err="1">
                <a:solidFill>
                  <a:srgbClr val="E46C0A"/>
                </a:solidFill>
              </a:rPr>
              <a:t>m</a:t>
            </a:r>
            <a:r>
              <a:rPr lang="en-US" sz="4400" dirty="0" err="1" smtClean="0">
                <a:solidFill>
                  <a:srgbClr val="E46C0A"/>
                </a:solidFill>
              </a:rPr>
              <a:t>emampukan</a:t>
            </a:r>
            <a:r>
              <a:rPr lang="en-US" sz="4400" dirty="0" smtClean="0">
                <a:solidFill>
                  <a:srgbClr val="E46C0A"/>
                </a:solidFill>
              </a:rPr>
              <a:t> </a:t>
            </a:r>
            <a:r>
              <a:rPr lang="en-US" sz="3200" dirty="0" smtClean="0"/>
              <a:t>orang lain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4400" dirty="0" err="1">
                <a:solidFill>
                  <a:srgbClr val="E46C0A"/>
                </a:solidFill>
              </a:rPr>
              <a:t>p</a:t>
            </a:r>
            <a:r>
              <a:rPr lang="en-US" sz="4400" dirty="0" err="1" smtClean="0">
                <a:solidFill>
                  <a:srgbClr val="E46C0A"/>
                </a:solidFill>
              </a:rPr>
              <a:t>engelolaan</a:t>
            </a:r>
            <a:r>
              <a:rPr lang="en-US" sz="4400" dirty="0" smtClean="0">
                <a:solidFill>
                  <a:srgbClr val="E46C0A"/>
                </a:solidFill>
              </a:rPr>
              <a:t> data </a:t>
            </a:r>
            <a:r>
              <a:rPr lang="en-US" sz="3200" dirty="0" smtClean="0"/>
              <a:t>AMPL</a:t>
            </a:r>
            <a:r>
              <a:rPr lang="en-US" sz="28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630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62006769"/>
              </p:ext>
            </p:extLst>
          </p:nvPr>
        </p:nvGraphicFramePr>
        <p:xfrm>
          <a:off x="1161635" y="743498"/>
          <a:ext cx="7062738" cy="55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98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10" idx="2"/>
            <a:endCxn id="13" idx="0"/>
          </p:cNvCxnSpPr>
          <p:nvPr/>
        </p:nvCxnSpPr>
        <p:spPr>
          <a:xfrm>
            <a:off x="1432682" y="3159422"/>
            <a:ext cx="15488" cy="2060109"/>
          </a:xfrm>
          <a:prstGeom prst="straightConnector1">
            <a:avLst/>
          </a:prstGeom>
          <a:ln w="5715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3"/>
            <a:endCxn id="15" idx="1"/>
          </p:cNvCxnSpPr>
          <p:nvPr/>
        </p:nvCxnSpPr>
        <p:spPr>
          <a:xfrm>
            <a:off x="2292291" y="5637749"/>
            <a:ext cx="4429696" cy="0"/>
          </a:xfrm>
          <a:prstGeom prst="straightConnector1">
            <a:avLst/>
          </a:prstGeom>
          <a:ln w="5715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1"/>
            <a:endCxn id="10" idx="3"/>
          </p:cNvCxnSpPr>
          <p:nvPr/>
        </p:nvCxnSpPr>
        <p:spPr>
          <a:xfrm flipH="1">
            <a:off x="2276803" y="2740310"/>
            <a:ext cx="4445184" cy="894"/>
          </a:xfrm>
          <a:prstGeom prst="straightConnector1">
            <a:avLst/>
          </a:prstGeom>
          <a:ln w="5715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3"/>
            <a:endCxn id="5" idx="1"/>
          </p:cNvCxnSpPr>
          <p:nvPr/>
        </p:nvCxnSpPr>
        <p:spPr>
          <a:xfrm>
            <a:off x="2276803" y="1053295"/>
            <a:ext cx="4445184" cy="0"/>
          </a:xfrm>
          <a:prstGeom prst="straightConnector1">
            <a:avLst/>
          </a:prstGeom>
          <a:ln w="5715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88561" y="635077"/>
            <a:ext cx="1688242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1479" y="635077"/>
            <a:ext cx="1688242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Universal Access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1566" y="635077"/>
            <a:ext cx="1688242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Data AMPL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21987" y="635077"/>
            <a:ext cx="1902307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Indikator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variabel</a:t>
            </a:r>
            <a:r>
              <a:rPr lang="en-US" dirty="0" smtClean="0">
                <a:solidFill>
                  <a:schemeClr val="bg1"/>
                </a:solidFill>
              </a:rPr>
              <a:t> Universal Access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1987" y="2322092"/>
            <a:ext cx="1902307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Indikator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variabel</a:t>
            </a:r>
            <a:r>
              <a:rPr lang="en-US" dirty="0" smtClean="0">
                <a:solidFill>
                  <a:schemeClr val="bg1"/>
                </a:solidFill>
              </a:rPr>
              <a:t> EHRA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1566" y="2322986"/>
            <a:ext cx="1688242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Desain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kuesioner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701" y="1843263"/>
            <a:ext cx="4119930" cy="4538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Simulasi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2117" y="2322986"/>
            <a:ext cx="1688242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Mobilisasi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persiapan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561" y="2322986"/>
            <a:ext cx="1688242" cy="836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9537" y="3748024"/>
            <a:ext cx="1688242" cy="836436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Cleaning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entry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7605" y="5219531"/>
            <a:ext cx="1688242" cy="836436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Advokasi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Berbasis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4049" y="5219531"/>
            <a:ext cx="1688242" cy="836436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Analisa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1566" y="5219531"/>
            <a:ext cx="1688242" cy="8364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Fasilitasi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21987" y="5219531"/>
            <a:ext cx="1902307" cy="8364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Penutupan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5" idx="2"/>
            <a:endCxn id="6" idx="0"/>
          </p:cNvCxnSpPr>
          <p:nvPr/>
        </p:nvCxnSpPr>
        <p:spPr>
          <a:xfrm>
            <a:off x="7673141" y="1471513"/>
            <a:ext cx="0" cy="850579"/>
          </a:xfrm>
          <a:prstGeom prst="straightConnector1">
            <a:avLst/>
          </a:prstGeom>
          <a:ln w="5715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28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0471" y="4542118"/>
            <a:ext cx="2289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TERIMA KASIH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44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ToT Master Fasilitator</vt:lpstr>
      <vt:lpstr>PowerPoint Presentation</vt:lpstr>
      <vt:lpstr>PowerPoint Presentation</vt:lpstr>
      <vt:lpstr>PowerPoint Presentation</vt:lpstr>
      <vt:lpstr>PowerPoint Presentation</vt:lpstr>
    </vt:vector>
  </TitlesOfParts>
  <Company>hendra.murtidjaja@gmail.com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 Master Fasilitator</dc:title>
  <dc:creator>Hendra Murtidjaja</dc:creator>
  <cp:lastModifiedBy>Hendra Murtidjaja</cp:lastModifiedBy>
  <cp:revision>10</cp:revision>
  <dcterms:created xsi:type="dcterms:W3CDTF">2015-06-03T16:30:15Z</dcterms:created>
  <dcterms:modified xsi:type="dcterms:W3CDTF">2015-06-04T01:16:14Z</dcterms:modified>
</cp:coreProperties>
</file>