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3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0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9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8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4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4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5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5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1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FE254-746B-D945-9B3E-6537DB9BBDDA}" type="datetimeFigureOut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7B261-0C8F-0E41-A51B-8E8DDC6C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Cleaning </a:t>
            </a:r>
            <a:r>
              <a:rPr lang="en-US" b="1" dirty="0" err="1" smtClean="0"/>
              <a:t>dan</a:t>
            </a:r>
            <a:r>
              <a:rPr lang="en-US" b="1" dirty="0" smtClean="0"/>
              <a:t> Entry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9322"/>
            <a:ext cx="6400800" cy="679477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ToT</a:t>
            </a:r>
            <a:r>
              <a:rPr lang="en-US" b="1" dirty="0" smtClean="0">
                <a:solidFill>
                  <a:schemeClr val="tx1"/>
                </a:solidFill>
              </a:rPr>
              <a:t> Master </a:t>
            </a:r>
            <a:r>
              <a:rPr lang="en-US" b="1" dirty="0" err="1" smtClean="0">
                <a:solidFill>
                  <a:schemeClr val="tx1"/>
                </a:solidFill>
              </a:rPr>
              <a:t>Fasilitator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Bukittinggi</a:t>
            </a:r>
            <a:r>
              <a:rPr lang="en-US" b="1" dirty="0" smtClean="0">
                <a:solidFill>
                  <a:schemeClr val="tx1"/>
                </a:solidFill>
              </a:rPr>
              <a:t>, 5 </a:t>
            </a:r>
            <a:r>
              <a:rPr lang="en-US" b="1" dirty="0" err="1" smtClean="0">
                <a:solidFill>
                  <a:schemeClr val="tx1"/>
                </a:solidFill>
              </a:rPr>
              <a:t>Juni</a:t>
            </a:r>
            <a:r>
              <a:rPr lang="en-US" b="1" dirty="0" smtClean="0">
                <a:solidFill>
                  <a:schemeClr val="tx1"/>
                </a:solidFill>
              </a:rPr>
              <a:t> 2015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4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11"/>
          <p:cNvSpPr/>
          <p:nvPr/>
        </p:nvSpPr>
        <p:spPr>
          <a:xfrm>
            <a:off x="1406063" y="1103428"/>
            <a:ext cx="797784" cy="5754571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009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Alur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Pengelolaan</a:t>
            </a:r>
            <a:r>
              <a:rPr lang="en-US" sz="2800" b="1" dirty="0" smtClean="0"/>
              <a:t> Data AMPL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722246" y="1396471"/>
            <a:ext cx="2246823" cy="73260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Pengumpulan</a:t>
            </a:r>
            <a:r>
              <a:rPr lang="en-US" sz="1600" b="1" dirty="0" smtClean="0">
                <a:solidFill>
                  <a:schemeClr val="bg1"/>
                </a:solidFill>
              </a:rPr>
              <a:t> data </a:t>
            </a:r>
            <a:r>
              <a:rPr lang="en-US" sz="1600" b="1" dirty="0" err="1" smtClean="0">
                <a:solidFill>
                  <a:schemeClr val="bg1"/>
                </a:solidFill>
              </a:rPr>
              <a:t>oleh</a:t>
            </a:r>
            <a:r>
              <a:rPr lang="en-US" sz="1600" b="1" dirty="0" smtClean="0">
                <a:solidFill>
                  <a:schemeClr val="bg1"/>
                </a:solidFill>
              </a:rPr>
              <a:t> Enumerator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246" y="2393177"/>
            <a:ext cx="2246823" cy="732605"/>
          </a:xfrm>
          <a:prstGeom prst="rect">
            <a:avLst/>
          </a:prstGeom>
          <a:solidFill>
            <a:srgbClr val="10253F"/>
          </a:solidFill>
          <a:ln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</a:rPr>
              <a:t>Pengecekan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kuesioner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oleh</a:t>
            </a:r>
            <a:r>
              <a:rPr lang="en-US" sz="1600" b="1" dirty="0" smtClean="0">
                <a:solidFill>
                  <a:schemeClr val="bg1"/>
                </a:solidFill>
              </a:rPr>
              <a:t> Supervisor </a:t>
            </a:r>
            <a:r>
              <a:rPr lang="en-US" sz="1600" b="1" dirty="0" err="1" smtClean="0">
                <a:solidFill>
                  <a:schemeClr val="bg1"/>
                </a:solidFill>
              </a:rPr>
              <a:t>Desa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3669166" y="1396471"/>
            <a:ext cx="1970041" cy="73260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Kuesioner</a:t>
            </a:r>
            <a:r>
              <a:rPr lang="en-US" sz="1600" dirty="0" smtClean="0">
                <a:solidFill>
                  <a:schemeClr val="tx1"/>
                </a:solidFill>
              </a:rPr>
              <a:t> AMPL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3620078" y="2393177"/>
            <a:ext cx="1970041" cy="73260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Kuesioner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terperiksa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2246" y="3435102"/>
            <a:ext cx="2246823" cy="732605"/>
          </a:xfrm>
          <a:prstGeom prst="rect">
            <a:avLst/>
          </a:prstGeom>
          <a:solidFill>
            <a:srgbClr val="10253F"/>
          </a:solidFill>
          <a:ln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Receiving and batching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3620078" y="3435102"/>
            <a:ext cx="1970041" cy="73260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Kuesioner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terkelompok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2246" y="4436782"/>
            <a:ext cx="2246823" cy="732605"/>
          </a:xfrm>
          <a:prstGeom prst="rect">
            <a:avLst/>
          </a:prstGeom>
          <a:solidFill>
            <a:srgbClr val="10253F"/>
          </a:solidFill>
          <a:ln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Editing and coding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3620078" y="4436782"/>
            <a:ext cx="1970041" cy="73260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Kuesioner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teredit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4" idx="3"/>
            <a:endCxn id="6" idx="5"/>
          </p:cNvCxnSpPr>
          <p:nvPr/>
        </p:nvCxnSpPr>
        <p:spPr>
          <a:xfrm>
            <a:off x="2969069" y="1762774"/>
            <a:ext cx="791673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3"/>
            <a:endCxn id="7" idx="5"/>
          </p:cNvCxnSpPr>
          <p:nvPr/>
        </p:nvCxnSpPr>
        <p:spPr>
          <a:xfrm>
            <a:off x="2969069" y="2759480"/>
            <a:ext cx="742585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3"/>
            <a:endCxn id="9" idx="5"/>
          </p:cNvCxnSpPr>
          <p:nvPr/>
        </p:nvCxnSpPr>
        <p:spPr>
          <a:xfrm>
            <a:off x="2969069" y="3801405"/>
            <a:ext cx="742585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11" idx="5"/>
          </p:cNvCxnSpPr>
          <p:nvPr/>
        </p:nvCxnSpPr>
        <p:spPr>
          <a:xfrm>
            <a:off x="2969069" y="4803085"/>
            <a:ext cx="742585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22246" y="5506296"/>
            <a:ext cx="2246823" cy="732605"/>
          </a:xfrm>
          <a:prstGeom prst="rect">
            <a:avLst/>
          </a:prstGeom>
          <a:solidFill>
            <a:srgbClr val="10253F"/>
          </a:solidFill>
          <a:ln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Entry and cleaning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0" name="Parallelogram 29"/>
          <p:cNvSpPr/>
          <p:nvPr/>
        </p:nvSpPr>
        <p:spPr>
          <a:xfrm>
            <a:off x="3620078" y="5503129"/>
            <a:ext cx="1970041" cy="73260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 digital yang </a:t>
            </a:r>
            <a:r>
              <a:rPr lang="en-US" sz="1600" dirty="0" err="1" smtClean="0">
                <a:solidFill>
                  <a:schemeClr val="tx1"/>
                </a:solidFill>
              </a:rPr>
              <a:t>bersih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9" idx="3"/>
            <a:endCxn id="30" idx="5"/>
          </p:cNvCxnSpPr>
          <p:nvPr/>
        </p:nvCxnSpPr>
        <p:spPr>
          <a:xfrm flipV="1">
            <a:off x="2969069" y="5869432"/>
            <a:ext cx="742585" cy="3167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8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00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Receiving and Batching </a:t>
            </a:r>
            <a:br>
              <a:rPr lang="en-US" sz="2800" b="1" dirty="0" smtClean="0"/>
            </a:br>
            <a:r>
              <a:rPr lang="en-US" sz="2800" dirty="0" smtClean="0">
                <a:solidFill>
                  <a:srgbClr val="404040"/>
                </a:solidFill>
              </a:rPr>
              <a:t>(</a:t>
            </a:r>
            <a:r>
              <a:rPr lang="en-US" sz="2800" dirty="0" err="1" smtClean="0">
                <a:solidFill>
                  <a:srgbClr val="404040"/>
                </a:solidFill>
              </a:rPr>
              <a:t>Penerimaan</a:t>
            </a:r>
            <a:r>
              <a:rPr lang="en-US" sz="2800" dirty="0" smtClean="0">
                <a:solidFill>
                  <a:srgbClr val="404040"/>
                </a:solidFill>
              </a:rPr>
              <a:t> </a:t>
            </a:r>
            <a:r>
              <a:rPr lang="en-US" sz="2800" dirty="0" err="1" smtClean="0">
                <a:solidFill>
                  <a:srgbClr val="404040"/>
                </a:solidFill>
              </a:rPr>
              <a:t>dan</a:t>
            </a:r>
            <a:r>
              <a:rPr lang="en-US" sz="2800" dirty="0" smtClean="0">
                <a:solidFill>
                  <a:srgbClr val="404040"/>
                </a:solidFill>
              </a:rPr>
              <a:t> </a:t>
            </a:r>
            <a:r>
              <a:rPr lang="en-US" sz="2800" dirty="0" err="1" smtClean="0">
                <a:solidFill>
                  <a:srgbClr val="404040"/>
                </a:solidFill>
              </a:rPr>
              <a:t>Pengelompokan</a:t>
            </a:r>
            <a:r>
              <a:rPr lang="en-US" sz="2800" dirty="0" smtClean="0">
                <a:solidFill>
                  <a:srgbClr val="404040"/>
                </a:solidFill>
              </a:rPr>
              <a:t>)</a:t>
            </a:r>
            <a:endParaRPr lang="en-US" sz="2800" dirty="0">
              <a:solidFill>
                <a:srgbClr val="4040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M</a:t>
            </a:r>
            <a:r>
              <a:rPr lang="en-US" sz="2400" dirty="0" err="1" smtClean="0"/>
              <a:t>engecek</a:t>
            </a:r>
            <a:r>
              <a:rPr lang="en-US" sz="2400" dirty="0" smtClean="0"/>
              <a:t> </a:t>
            </a:r>
            <a:r>
              <a:rPr lang="en-US" sz="2400" dirty="0" err="1" smtClean="0"/>
              <a:t>kelengkapan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kuesioner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Melakukan</a:t>
            </a:r>
            <a:r>
              <a:rPr lang="en-US" sz="2400" dirty="0" smtClean="0"/>
              <a:t> batching (</a:t>
            </a:r>
            <a:r>
              <a:rPr lang="en-US" sz="2400" dirty="0" err="1" smtClean="0"/>
              <a:t>pengelompokan</a:t>
            </a:r>
            <a:r>
              <a:rPr lang="en-US" sz="2400" dirty="0" smtClean="0"/>
              <a:t>)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dusun</a:t>
            </a:r>
            <a:r>
              <a:rPr lang="en-US" sz="2400" dirty="0" smtClean="0"/>
              <a:t>/</a:t>
            </a:r>
            <a:r>
              <a:rPr lang="en-US" sz="2400" dirty="0" err="1" smtClean="0"/>
              <a:t>desa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receiving and batching: </a:t>
            </a:r>
          </a:p>
          <a:p>
            <a:pPr marL="914400" lvl="1" indent="-377825">
              <a:buFont typeface="Arial"/>
              <a:buChar char="•"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kuesioner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diterima</a:t>
            </a:r>
            <a:r>
              <a:rPr lang="en-US" sz="2000" dirty="0" smtClean="0"/>
              <a:t>, </a:t>
            </a:r>
          </a:p>
          <a:p>
            <a:pPr marL="914400" lvl="1" indent="-377825">
              <a:buFont typeface="Arial"/>
              <a:buChar char="•"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tangga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batch,</a:t>
            </a:r>
          </a:p>
          <a:p>
            <a:pPr marL="914400" lvl="1" indent="-377825">
              <a:buFont typeface="Arial"/>
              <a:buChar char="•"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kuesioner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masuk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</a:p>
          <a:p>
            <a:pPr marL="914400" lvl="1" indent="-377825">
              <a:buFont typeface="Arial"/>
              <a:buChar char="•"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kuesioner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(</a:t>
            </a:r>
            <a:r>
              <a:rPr lang="en-US" sz="2000" dirty="0" err="1" smtClean="0"/>
              <a:t>rusak</a:t>
            </a:r>
            <a:r>
              <a:rPr lang="en-US" sz="2000" dirty="0" smtClean="0"/>
              <a:t>, </a:t>
            </a:r>
            <a:r>
              <a:rPr lang="en-US" sz="2000" dirty="0" err="1" smtClean="0"/>
              <a:t>lebih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034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8357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Alur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Periksa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1505" y="5974804"/>
            <a:ext cx="385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Enumerator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1505" y="4911780"/>
            <a:ext cx="3988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Supervisor </a:t>
            </a:r>
            <a:r>
              <a:rPr lang="en-US" dirty="0" err="1" smtClean="0"/>
              <a:t>Desa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1505" y="3717068"/>
            <a:ext cx="457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Supervisor </a:t>
            </a:r>
            <a:r>
              <a:rPr lang="en-US" dirty="0" err="1" smtClean="0"/>
              <a:t>Kecamatan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1505" y="2666186"/>
            <a:ext cx="363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dientry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Pengentri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1505" y="1478031"/>
            <a:ext cx="291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digital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045085" y="5568525"/>
            <a:ext cx="1641995" cy="30450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5045085" y="4503861"/>
            <a:ext cx="1641995" cy="30450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5045085" y="3147263"/>
            <a:ext cx="1641995" cy="30450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5045085" y="2045563"/>
            <a:ext cx="1641995" cy="30450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09539" y="5404999"/>
            <a:ext cx="0" cy="569805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709539" y="4341975"/>
            <a:ext cx="0" cy="569805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82844" y="3147263"/>
            <a:ext cx="0" cy="569805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682844" y="1987712"/>
            <a:ext cx="0" cy="569805"/>
          </a:xfrm>
          <a:prstGeom prst="straightConnector1">
            <a:avLst/>
          </a:prstGeom>
          <a:ln>
            <a:solidFill>
              <a:srgbClr val="40404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2879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6106117"/>
            <a:ext cx="5685974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00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Editing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Pengeditan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59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Pengecekan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kewajaran</a:t>
            </a:r>
            <a:r>
              <a:rPr lang="en-US" sz="2400" dirty="0" smtClean="0"/>
              <a:t> </a:t>
            </a:r>
            <a:r>
              <a:rPr lang="en-US" sz="2400" dirty="0" err="1" smtClean="0"/>
              <a:t>pengisian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Pengecekan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/</a:t>
            </a:r>
            <a:r>
              <a:rPr lang="en-US" sz="2400" dirty="0" err="1" smtClean="0"/>
              <a:t>berkaitan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Pengecekan</a:t>
            </a:r>
            <a:r>
              <a:rPr lang="en-US" sz="2400" dirty="0" smtClean="0"/>
              <a:t> </a:t>
            </a:r>
            <a:r>
              <a:rPr lang="en-US" sz="2400" dirty="0" err="1" smtClean="0"/>
              <a:t>isian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meragukan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err="1" smtClean="0">
                <a:sym typeface="Wingdings"/>
              </a:rPr>
              <a:t>laporkan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ke</a:t>
            </a:r>
            <a:r>
              <a:rPr lang="en-US" sz="2400" dirty="0" smtClean="0">
                <a:sym typeface="Wingdings"/>
              </a:rPr>
              <a:t> supervisor agar </a:t>
            </a:r>
            <a:r>
              <a:rPr lang="en-US" sz="2400" dirty="0" err="1" smtClean="0">
                <a:sym typeface="Wingdings"/>
              </a:rPr>
              <a:t>dilakukan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pengecekan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lapangan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035166" y="5675230"/>
            <a:ext cx="466025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pensil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hitam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charset="2"/>
              <a:buChar char="ü"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dirty="0" err="1" smtClean="0"/>
              <a:t>Isian</a:t>
            </a:r>
            <a:r>
              <a:rPr lang="en-US" dirty="0" smtClean="0"/>
              <a:t> </a:t>
            </a:r>
            <a:r>
              <a:rPr lang="en-US" b="1" u="sng" dirty="0" err="1" smtClean="0"/>
              <a:t>tidak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boleh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dihapus</a:t>
            </a:r>
            <a:r>
              <a:rPr lang="en-US" dirty="0" smtClean="0"/>
              <a:t>,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dicoret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2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00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Coding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Pengkodean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595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Mengubah</a:t>
            </a:r>
            <a:r>
              <a:rPr lang="en-US" sz="2400" dirty="0" smtClean="0"/>
              <a:t> data </a:t>
            </a:r>
            <a:r>
              <a:rPr lang="en-US" sz="2400" dirty="0" err="1" smtClean="0"/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pemrosesan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endParaRPr lang="en-US" sz="2400" dirty="0" smtClean="0"/>
          </a:p>
          <a:p>
            <a:pPr marL="914400" lvl="1" indent="-377825">
              <a:buFont typeface="Wingdings" charset="2"/>
              <a:buChar char="q"/>
            </a:pP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jamban</a:t>
            </a:r>
            <a:r>
              <a:rPr lang="en-US" sz="2200" dirty="0" smtClean="0"/>
              <a:t>: </a:t>
            </a:r>
          </a:p>
          <a:p>
            <a:pPr marL="1314450" lvl="2" indent="-377825">
              <a:buFont typeface="Wingdings" charset="2"/>
              <a:buChar char="ü"/>
            </a:pPr>
            <a:r>
              <a:rPr lang="en-US" sz="1900" dirty="0" err="1" smtClean="0"/>
              <a:t>leher</a:t>
            </a:r>
            <a:r>
              <a:rPr lang="en-US" sz="1900" dirty="0" smtClean="0"/>
              <a:t> </a:t>
            </a:r>
            <a:r>
              <a:rPr lang="en-US" sz="1900" dirty="0" err="1" smtClean="0"/>
              <a:t>angsa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kode</a:t>
            </a:r>
            <a:r>
              <a:rPr lang="en-US" sz="1900" dirty="0" smtClean="0"/>
              <a:t> “1”,</a:t>
            </a:r>
          </a:p>
          <a:p>
            <a:pPr marL="1314450" lvl="2" indent="-377825">
              <a:buFont typeface="Wingdings" charset="2"/>
              <a:buChar char="ü"/>
            </a:pPr>
            <a:r>
              <a:rPr lang="en-US" sz="1900" dirty="0" err="1" smtClean="0"/>
              <a:t>cubluk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kode</a:t>
            </a:r>
            <a:r>
              <a:rPr lang="en-US" sz="1900" dirty="0" smtClean="0"/>
              <a:t> “2”,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: </a:t>
            </a:r>
          </a:p>
          <a:p>
            <a:pPr marL="914400" lvl="1" indent="-377825">
              <a:buFont typeface="Arial"/>
              <a:buChar char="•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tahu</a:t>
            </a:r>
            <a:r>
              <a:rPr lang="en-US" sz="2000" dirty="0" smtClean="0"/>
              <a:t> = </a:t>
            </a:r>
            <a:r>
              <a:rPr lang="en-US" sz="2000" dirty="0" err="1" smtClean="0"/>
              <a:t>kode</a:t>
            </a:r>
            <a:r>
              <a:rPr lang="en-US" sz="2000" dirty="0" smtClean="0"/>
              <a:t> “88”</a:t>
            </a:r>
          </a:p>
          <a:p>
            <a:pPr marL="914400" lvl="1" indent="-377825">
              <a:buFont typeface="Arial"/>
              <a:buChar char="•"/>
            </a:pPr>
            <a:r>
              <a:rPr lang="en-US" sz="2000" dirty="0" err="1" smtClean="0"/>
              <a:t>Kosong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terjawab</a:t>
            </a:r>
            <a:r>
              <a:rPr lang="en-US" sz="2000" dirty="0" smtClean="0"/>
              <a:t> = </a:t>
            </a:r>
            <a:r>
              <a:rPr lang="en-US" sz="2000" dirty="0" err="1" smtClean="0"/>
              <a:t>kode</a:t>
            </a:r>
            <a:r>
              <a:rPr lang="en-US" sz="2000" dirty="0" smtClean="0"/>
              <a:t> “99”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373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4256935"/>
            <a:ext cx="9144000" cy="0"/>
          </a:xfrm>
          <a:prstGeom prst="line">
            <a:avLst/>
          </a:prstGeom>
          <a:ln>
            <a:solidFill>
              <a:srgbClr val="404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00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Cleaning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7530"/>
            <a:ext cx="8229600" cy="522591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kuesioner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teliti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Kesulitan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kuesioner</a:t>
            </a:r>
            <a:r>
              <a:rPr lang="en-US" sz="2400" dirty="0" smtClean="0"/>
              <a:t>, </a:t>
            </a:r>
            <a:r>
              <a:rPr lang="en-US" sz="2400" dirty="0" err="1" smtClean="0"/>
              <a:t>konsultasikan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supervisor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Catat</a:t>
            </a:r>
            <a:r>
              <a:rPr lang="en-US" sz="2400" dirty="0" smtClean="0"/>
              <a:t> proses entry di </a:t>
            </a:r>
            <a:r>
              <a:rPr lang="en-US" sz="2400" dirty="0" err="1" smtClean="0"/>
              <a:t>Lembar</a:t>
            </a:r>
            <a:r>
              <a:rPr lang="en-US" sz="2400" dirty="0" smtClean="0"/>
              <a:t> </a:t>
            </a:r>
            <a:r>
              <a:rPr lang="en-US" sz="2400" dirty="0" err="1" smtClean="0"/>
              <a:t>Identitas</a:t>
            </a:r>
            <a:r>
              <a:rPr lang="en-US" sz="2400" dirty="0" smtClean="0"/>
              <a:t> Batch Data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Pemeriksaan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menyeluruh</a:t>
            </a:r>
            <a:r>
              <a:rPr lang="en-US" sz="2400" dirty="0" smtClean="0"/>
              <a:t>/</a:t>
            </a: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Validasi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Perbaikan</a:t>
            </a:r>
            <a:r>
              <a:rPr lang="en-US" sz="2400" dirty="0" smtClean="0"/>
              <a:t>/</a:t>
            </a:r>
            <a:r>
              <a:rPr lang="en-US" sz="2400" dirty="0" err="1" smtClean="0"/>
              <a:t>koreksi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99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Entry Data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Data </a:t>
            </a:r>
            <a:r>
              <a:rPr lang="en-US" sz="2400" dirty="0" err="1" smtClean="0"/>
              <a:t>diinput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format excel (format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File excel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Nawasis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Data </a:t>
            </a:r>
            <a:r>
              <a:rPr lang="en-US" sz="2400" dirty="0" err="1" smtClean="0"/>
              <a:t>siap</a:t>
            </a:r>
            <a:r>
              <a:rPr lang="en-US" sz="2400" dirty="0" smtClean="0"/>
              <a:t> </a:t>
            </a:r>
            <a:r>
              <a:rPr lang="en-US" sz="2400" dirty="0" err="1" smtClean="0"/>
              <a:t>diolah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dianalisa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859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264</Words>
  <Application>Microsoft Macintosh PowerPoint</Application>
  <PresentationFormat>On-screen Show (4:3)</PresentationFormat>
  <Paragraphs>68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Cleaning dan Entry</vt:lpstr>
      <vt:lpstr>Alur Pengelolaan Data AMPL</vt:lpstr>
      <vt:lpstr>Receiving and Batching  (Penerimaan dan Pengelompokan)</vt:lpstr>
      <vt:lpstr>Alur Periksa</vt:lpstr>
      <vt:lpstr>Editing (Pengeditan)</vt:lpstr>
      <vt:lpstr>Coding (Pengkodean)</vt:lpstr>
      <vt:lpstr>Cleaning</vt:lpstr>
      <vt:lpstr>Entry Data</vt:lpstr>
    </vt:vector>
  </TitlesOfParts>
  <Company>hendra.murtidjaja@gmail.com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Cleaning dan Entry</dc:title>
  <dc:creator>Hendra Murtidjaja</dc:creator>
  <cp:lastModifiedBy>Hendra Murtidjaja</cp:lastModifiedBy>
  <cp:revision>1</cp:revision>
  <dcterms:created xsi:type="dcterms:W3CDTF">2015-06-04T21:01:48Z</dcterms:created>
  <dcterms:modified xsi:type="dcterms:W3CDTF">2015-06-04T21:06:12Z</dcterms:modified>
</cp:coreProperties>
</file>