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622176"/>
            <a:ext cx="8144134" cy="1484603"/>
          </a:xfrm>
        </p:spPr>
        <p:txBody>
          <a:bodyPr/>
          <a:lstStyle/>
          <a:p>
            <a:r>
              <a:rPr lang="en-US" dirty="0" smtClean="0"/>
              <a:t>SURVEY BERBASIS </a:t>
            </a:r>
            <a:br>
              <a:rPr lang="en-US" dirty="0" smtClean="0"/>
            </a:br>
            <a:r>
              <a:rPr lang="en-US" dirty="0" smtClean="0"/>
              <a:t>RUMAH TANGGA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ToT</a:t>
            </a:r>
            <a:r>
              <a:rPr lang="en-US" dirty="0" smtClean="0"/>
              <a:t> </a:t>
            </a:r>
            <a:r>
              <a:rPr lang="en-US" dirty="0" err="1" smtClean="0"/>
              <a:t>Fasilitator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8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PERLU DIPERHATIKAN SAAT WAWANCARA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Merapikan</a:t>
            </a:r>
            <a:r>
              <a:rPr lang="en-US" dirty="0" smtClean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</a:p>
          <a:p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supervisor </a:t>
            </a:r>
          </a:p>
          <a:p>
            <a:r>
              <a:rPr lang="sv-SE" dirty="0" smtClean="0"/>
              <a:t>Mendiskusikan </a:t>
            </a:r>
            <a:r>
              <a:rPr lang="sv-SE" dirty="0"/>
              <a:t>hasil dengan sesama pewawancara </a:t>
            </a:r>
          </a:p>
          <a:p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agar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</a:p>
          <a:p>
            <a:pPr marL="631825" indent="-403225">
              <a:buFont typeface="Wingdings" panose="05000000000000000000" pitchFamily="2" charset="2"/>
              <a:buChar char="ü"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</a:p>
          <a:p>
            <a:pPr marL="631825" indent="-403225">
              <a:buFont typeface="Wingdings" panose="05000000000000000000" pitchFamily="2" charset="2"/>
              <a:buChar char="ü"/>
            </a:pPr>
            <a:r>
              <a:rPr lang="en-US" dirty="0" err="1" smtClean="0"/>
              <a:t>Intimidasi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3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PASKA </a:t>
            </a:r>
            <a:r>
              <a:rPr lang="en-US" smtClean="0"/>
              <a:t>WAWANCARA/PENGISIAN KUESINIOR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Enumerator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isian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cover,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jam </a:t>
            </a:r>
            <a:r>
              <a:rPr lang="en-US" dirty="0" err="1"/>
              <a:t>mulai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jam </a:t>
            </a:r>
            <a:r>
              <a:rPr lang="en-US" dirty="0" err="1"/>
              <a:t>selesai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,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Supervisor. </a:t>
            </a:r>
          </a:p>
        </p:txBody>
      </p:sp>
    </p:spTree>
    <p:extLst>
      <p:ext uri="{BB962C8B-B14F-4D97-AF65-F5344CB8AC3E}">
        <p14:creationId xmlns:p14="http://schemas.microsoft.com/office/powerpoint/2010/main" val="4006304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PASKA </a:t>
            </a:r>
            <a:r>
              <a:rPr lang="en-US" dirty="0" smtClean="0"/>
              <a:t>WAWANCARA/PENGISIAN KUESENIOR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Supervisor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wajaran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isian</a:t>
            </a:r>
            <a:r>
              <a:rPr lang="en-US" dirty="0"/>
              <a:t> yang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crosscheck </a:t>
            </a:r>
            <a:r>
              <a:rPr lang="en-US" dirty="0" err="1"/>
              <a:t>kepada</a:t>
            </a:r>
            <a:r>
              <a:rPr lang="en-US" dirty="0"/>
              <a:t> Enumerator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Enumerator. </a:t>
            </a:r>
            <a:endParaRPr lang="en-US" dirty="0" smtClean="0"/>
          </a:p>
          <a:p>
            <a:r>
              <a:rPr lang="en-US" dirty="0"/>
              <a:t>Supervisor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akurasi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validitas</a:t>
            </a:r>
            <a:r>
              <a:rPr lang="en-US" dirty="0"/>
              <a:t> Enumerator. </a:t>
            </a:r>
          </a:p>
        </p:txBody>
      </p:sp>
    </p:spTree>
    <p:extLst>
      <p:ext uri="{BB962C8B-B14F-4D97-AF65-F5344CB8AC3E}">
        <p14:creationId xmlns:p14="http://schemas.microsoft.com/office/powerpoint/2010/main" val="85258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PASKA </a:t>
            </a:r>
            <a:r>
              <a:rPr lang="en-US" dirty="0" smtClean="0"/>
              <a:t>WAWANCARA/PENGISIAN KUESINIOR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Supervisor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isian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cover,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isian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item </a:t>
            </a:r>
            <a:r>
              <a:rPr lang="en-US" dirty="0" err="1"/>
              <a:t>isian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, Supervisor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menyerahkannya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Tim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yang </a:t>
            </a:r>
            <a:r>
              <a:rPr lang="en-US" dirty="0" err="1"/>
              <a:t>ditunjuk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71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874059" y="1223682"/>
            <a:ext cx="3039035" cy="1761563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Pentagon 2"/>
          <p:cNvSpPr/>
          <p:nvPr/>
        </p:nvSpPr>
        <p:spPr>
          <a:xfrm>
            <a:off x="874059" y="3375211"/>
            <a:ext cx="2998694" cy="130436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874059" y="5069542"/>
            <a:ext cx="2857500" cy="1129553"/>
          </a:xfrm>
          <a:prstGeom prst="homePlat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51929" y="1223682"/>
            <a:ext cx="3832412" cy="176156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diskriptif</a:t>
            </a: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variable yang </a:t>
            </a:r>
            <a:r>
              <a:rPr lang="en-US" dirty="0" err="1" smtClean="0"/>
              <a:t>dikontrol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51928" y="3597087"/>
            <a:ext cx="3933265" cy="104887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Ada variable yang di control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ubah-ubah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51929" y="5257799"/>
            <a:ext cx="3832412" cy="94129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ramalan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variable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23683" y="464384"/>
            <a:ext cx="5616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JENIS PENELITIAN MENURUT TEKNIKNYA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9271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PELATIHAN SUPERVISOR DAN ENUMERATOR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</a:t>
            </a:r>
            <a:r>
              <a:rPr lang="en-US" dirty="0" err="1"/>
              <a:t>pengisian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Cara-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657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SUPERVISOR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Supervisor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refreshing </a:t>
            </a:r>
            <a:r>
              <a:rPr lang="en-US" dirty="0" err="1"/>
              <a:t>bagi</a:t>
            </a:r>
            <a:r>
              <a:rPr lang="en-US" dirty="0"/>
              <a:t> Supervisor lama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</a:p>
          <a:p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i="1" dirty="0"/>
              <a:t>base camp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koordinasi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surveyornya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surveyor </a:t>
            </a:r>
            <a:r>
              <a:rPr lang="en-US" dirty="0" err="1"/>
              <a:t>pemegangnya</a:t>
            </a:r>
            <a:r>
              <a:rPr lang="en-US" dirty="0"/>
              <a:t> </a:t>
            </a:r>
          </a:p>
          <a:p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/>
              <a:t>logistik</a:t>
            </a:r>
            <a:r>
              <a:rPr lang="en-US" dirty="0"/>
              <a:t>: </a:t>
            </a:r>
            <a:r>
              <a:rPr lang="en-US" dirty="0" err="1"/>
              <a:t>kuesioner</a:t>
            </a:r>
            <a:r>
              <a:rPr lang="en-US" dirty="0"/>
              <a:t>,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perlengkapan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05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SUPERVISOR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Bertanggungjawab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laporannya</a:t>
            </a:r>
            <a:r>
              <a:rPr lang="en-US" dirty="0"/>
              <a:t> </a:t>
            </a:r>
          </a:p>
          <a:p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mengumpulkannya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enumerator/surveyor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timnya</a:t>
            </a:r>
            <a:r>
              <a:rPr lang="en-US" dirty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yang </a:t>
            </a:r>
            <a:r>
              <a:rPr lang="en-US" dirty="0" err="1"/>
              <a:t>meragukan</a:t>
            </a:r>
            <a:r>
              <a:rPr lang="en-US" dirty="0"/>
              <a:t>, supervisor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enumerator/surveyor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 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201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SUPERVISOR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Mengisi </a:t>
            </a:r>
            <a:r>
              <a:rPr lang="nb-NO" dirty="0"/>
              <a:t>pengesahan lembar Supervisor pada setiap kuesioner setelah pemeriksaan dan pengecekan selesai. </a:t>
            </a:r>
            <a:endParaRPr lang="en-US" dirty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pendampingan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 </a:t>
            </a:r>
          </a:p>
          <a:p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Tim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yang </a:t>
            </a:r>
            <a:r>
              <a:rPr lang="en-US" dirty="0" err="1"/>
              <a:t>ditunjuk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4263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ENUMERATOR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Enumerator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refreshing </a:t>
            </a:r>
            <a:r>
              <a:rPr lang="en-US" dirty="0" err="1"/>
              <a:t>bagi</a:t>
            </a:r>
            <a:r>
              <a:rPr lang="en-US" dirty="0"/>
              <a:t> Enumerator lama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. 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survei</a:t>
            </a:r>
            <a:r>
              <a:rPr lang="en-US" dirty="0"/>
              <a:t>/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(RT)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surveinya</a:t>
            </a:r>
            <a:r>
              <a:rPr lang="en-US" dirty="0"/>
              <a:t>. </a:t>
            </a:r>
          </a:p>
          <a:p>
            <a:r>
              <a:rPr lang="en-US" dirty="0" err="1" smtClean="0"/>
              <a:t>Bertanggungjawab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data/</a:t>
            </a:r>
            <a:r>
              <a:rPr lang="en-US" dirty="0" err="1"/>
              <a:t>isian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surveinya</a:t>
            </a:r>
            <a:r>
              <a:rPr lang="en-US" dirty="0"/>
              <a:t>. </a:t>
            </a:r>
          </a:p>
          <a:p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surveinya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Supervisor. </a:t>
            </a:r>
          </a:p>
          <a:p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Supervisor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09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PERLU DIPERHATIKAN SAAT 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santai</a:t>
            </a:r>
            <a:r>
              <a:rPr lang="en-US" dirty="0"/>
              <a:t> &amp; </a:t>
            </a:r>
            <a:r>
              <a:rPr lang="en-US" dirty="0" err="1"/>
              <a:t>kekeluargaan</a:t>
            </a:r>
            <a:r>
              <a:rPr lang="en-US" dirty="0"/>
              <a:t> </a:t>
            </a:r>
          </a:p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</a:p>
          <a:p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/>
              <a:t>pewawancara</a:t>
            </a:r>
            <a:r>
              <a:rPr lang="en-US" dirty="0"/>
              <a:t>: </a:t>
            </a:r>
          </a:p>
          <a:p>
            <a:pPr marL="739775" indent="-336550">
              <a:buFont typeface="Wingdings" panose="05000000000000000000" pitchFamily="2" charset="2"/>
              <a:buChar char="ü"/>
            </a:pPr>
            <a:r>
              <a:rPr lang="en-US" dirty="0" err="1" smtClean="0"/>
              <a:t>Berpakaian</a:t>
            </a:r>
            <a:r>
              <a:rPr lang="en-US" dirty="0" smtClean="0"/>
              <a:t> </a:t>
            </a:r>
            <a:r>
              <a:rPr lang="en-US" dirty="0" err="1"/>
              <a:t>rapi</a:t>
            </a:r>
            <a:r>
              <a:rPr lang="en-US" dirty="0"/>
              <a:t>/</a:t>
            </a:r>
            <a:r>
              <a:rPr lang="en-US" dirty="0" err="1"/>
              <a:t>sesuai</a:t>
            </a:r>
            <a:r>
              <a:rPr lang="en-US" dirty="0"/>
              <a:t> </a:t>
            </a:r>
          </a:p>
          <a:p>
            <a:pPr marL="739775" indent="-336550">
              <a:buFont typeface="Wingdings" panose="05000000000000000000" pitchFamily="2" charset="2"/>
              <a:buChar char="ü"/>
            </a:pP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rasa </a:t>
            </a:r>
            <a:r>
              <a:rPr lang="en-US" dirty="0" err="1"/>
              <a:t>hormat</a:t>
            </a:r>
            <a:r>
              <a:rPr lang="en-US" dirty="0"/>
              <a:t> </a:t>
            </a:r>
          </a:p>
          <a:p>
            <a:pPr marL="739775" indent="-336550">
              <a:buFont typeface="Wingdings" panose="05000000000000000000" pitchFamily="2" charset="2"/>
              <a:buChar char="ü"/>
            </a:pPr>
            <a:r>
              <a:rPr lang="en-US" dirty="0" smtClean="0"/>
              <a:t>Ramah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bertele-tele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berbelit-belit</a:t>
            </a:r>
            <a:r>
              <a:rPr lang="en-US" dirty="0"/>
              <a:t> </a:t>
            </a:r>
          </a:p>
          <a:p>
            <a:pPr marL="739775" indent="-336550">
              <a:buFont typeface="Wingdings" panose="05000000000000000000" pitchFamily="2" charset="2"/>
              <a:buChar char="ü"/>
            </a:pP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baik</a:t>
            </a:r>
            <a:r>
              <a:rPr lang="en-US" dirty="0"/>
              <a:t> </a:t>
            </a:r>
          </a:p>
          <a:p>
            <a:pPr marL="739775" indent="-336550">
              <a:buFont typeface="Wingdings" panose="05000000000000000000" pitchFamily="2" charset="2"/>
              <a:buChar char="ü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meremehkan</a:t>
            </a:r>
            <a:r>
              <a:rPr lang="en-US" dirty="0"/>
              <a:t>/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berprasangka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5591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PERLU DIPERHATIKAN SAAT WAWANCARA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(</a:t>
            </a:r>
            <a:r>
              <a:rPr lang="en-US" dirty="0" err="1"/>
              <a:t>durasi</a:t>
            </a:r>
            <a:r>
              <a:rPr lang="en-US" dirty="0"/>
              <a:t>),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lama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jengkel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. 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ucapkan</a:t>
            </a:r>
            <a:r>
              <a:rPr lang="en-US" dirty="0" smtClean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</a:p>
          <a:p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wawancara</a:t>
            </a:r>
            <a:r>
              <a:rPr lang="en-US" dirty="0"/>
              <a:t> </a:t>
            </a:r>
          </a:p>
          <a:p>
            <a:pPr marL="806450" indent="-349250">
              <a:buFont typeface="Wingdings" panose="05000000000000000000" pitchFamily="2" charset="2"/>
              <a:buChar char="ü"/>
            </a:pPr>
            <a:r>
              <a:rPr lang="en-US" dirty="0" smtClean="0"/>
              <a:t>Lama/</a:t>
            </a:r>
            <a:r>
              <a:rPr lang="en-US" dirty="0" err="1" smtClean="0"/>
              <a:t>durasi</a:t>
            </a:r>
            <a:r>
              <a:rPr lang="en-US" dirty="0" smtClean="0"/>
              <a:t> </a:t>
            </a:r>
            <a:endParaRPr lang="en-US" dirty="0"/>
          </a:p>
          <a:p>
            <a:pPr marL="806450" indent="-349250">
              <a:buFont typeface="Wingdings" panose="05000000000000000000" pitchFamily="2" charset="2"/>
              <a:buChar char="ü"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896348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92</TotalTime>
  <Words>568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</vt:lpstr>
      <vt:lpstr>Berlin</vt:lpstr>
      <vt:lpstr>SURVEY BERBASIS  RUMAH TANGGA</vt:lpstr>
      <vt:lpstr>PowerPoint Presentation</vt:lpstr>
      <vt:lpstr>PELATIHAN SUPERVISOR DAN ENUMERATOR</vt:lpstr>
      <vt:lpstr>TUGAS SUPERVISOR</vt:lpstr>
      <vt:lpstr>TUGAS SUPERVISOR</vt:lpstr>
      <vt:lpstr>TUGAS SUPERVISOR</vt:lpstr>
      <vt:lpstr>TUGAS ENUMERATOR</vt:lpstr>
      <vt:lpstr>YANG PERLU DIPERHATIKAN SAAT WAWANCARA</vt:lpstr>
      <vt:lpstr>YANG PERLU DIPERHATIKAN SAAT WAWANCARA</vt:lpstr>
      <vt:lpstr>YANG PERLU DIPERHATIKAN SAAT WAWANCARA</vt:lpstr>
      <vt:lpstr>PASKA WAWANCARA/PENGISIAN KUESINIOR</vt:lpstr>
      <vt:lpstr>PASKA WAWANCARA/PENGISIAN KUESENIOR</vt:lpstr>
      <vt:lpstr>PASKA WAWANCARA/PENGISIAN KUESINIOR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BERBASIS  RUMAH TANGGA</dc:title>
  <dc:creator>Huseiyn P</dc:creator>
  <cp:lastModifiedBy>Huseiyn P</cp:lastModifiedBy>
  <cp:revision>9</cp:revision>
  <dcterms:created xsi:type="dcterms:W3CDTF">2015-06-02T03:32:47Z</dcterms:created>
  <dcterms:modified xsi:type="dcterms:W3CDTF">2015-06-04T01:54:56Z</dcterms:modified>
</cp:coreProperties>
</file>