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E875-CED7-4C96-A648-5A1E8A277B5E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3520-4B72-474D-B144-66CE289EA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2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E875-CED7-4C96-A648-5A1E8A277B5E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3520-4B72-474D-B144-66CE289EA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E875-CED7-4C96-A648-5A1E8A277B5E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3520-4B72-474D-B144-66CE289EA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34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E875-CED7-4C96-A648-5A1E8A277B5E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3520-4B72-474D-B144-66CE289EA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36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E875-CED7-4C96-A648-5A1E8A277B5E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3520-4B72-474D-B144-66CE289EA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25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E875-CED7-4C96-A648-5A1E8A277B5E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3520-4B72-474D-B144-66CE289EA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E875-CED7-4C96-A648-5A1E8A277B5E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3520-4B72-474D-B144-66CE289EA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0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E875-CED7-4C96-A648-5A1E8A277B5E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3520-4B72-474D-B144-66CE289EA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9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E875-CED7-4C96-A648-5A1E8A277B5E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3520-4B72-474D-B144-66CE289EA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31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E875-CED7-4C96-A648-5A1E8A277B5E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9803520-4B72-474D-B144-66CE289EA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48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E875-CED7-4C96-A648-5A1E8A277B5E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3520-4B72-474D-B144-66CE289EA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6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7BDEE875-CED7-4C96-A648-5A1E8A277B5E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B9803520-4B72-474D-B144-66CE289EA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8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6497" y="2172778"/>
            <a:ext cx="11071349" cy="2387600"/>
          </a:xfrm>
        </p:spPr>
        <p:txBody>
          <a:bodyPr>
            <a:noAutofit/>
          </a:bodyPr>
          <a:lstStyle/>
          <a:p>
            <a:r>
              <a:rPr lang="en-US" sz="5400" b="1" dirty="0" err="1" smtClean="0"/>
              <a:t>Ringkasan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err="1" smtClean="0"/>
              <a:t>ToT</a:t>
            </a:r>
            <a:r>
              <a:rPr lang="en-US" sz="5400" b="1" dirty="0" smtClean="0"/>
              <a:t> Master </a:t>
            </a:r>
            <a:r>
              <a:rPr lang="en-US" sz="5400" b="1" dirty="0" err="1" smtClean="0"/>
              <a:t>Fasilitator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err="1" smtClean="0"/>
              <a:t>Peningkatan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Pengelolaan</a:t>
            </a:r>
            <a:r>
              <a:rPr lang="en-US" sz="5400" b="1" dirty="0" smtClean="0"/>
              <a:t> Data</a:t>
            </a:r>
            <a:br>
              <a:rPr lang="en-US" sz="5400" b="1" dirty="0" smtClean="0"/>
            </a:br>
            <a:r>
              <a:rPr lang="en-US" sz="5400" b="1" dirty="0" err="1" smtClean="0"/>
              <a:t>Nawasis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0969" y="4735378"/>
            <a:ext cx="9144000" cy="1655762"/>
          </a:xfrm>
        </p:spPr>
        <p:txBody>
          <a:bodyPr/>
          <a:lstStyle/>
          <a:p>
            <a:r>
              <a:rPr lang="en-US" dirty="0" smtClean="0"/>
              <a:t>4-5 Mei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61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069" y="685800"/>
            <a:ext cx="10058400" cy="5661212"/>
          </a:xfrm>
        </p:spPr>
        <p:txBody>
          <a:bodyPr>
            <a:normAutofit/>
          </a:bodyPr>
          <a:lstStyle/>
          <a:p>
            <a:pPr marL="228600" indent="-2286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Universal Access</a:t>
            </a:r>
            <a:r>
              <a:rPr lang="en-US" dirty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100% air </a:t>
            </a:r>
            <a:r>
              <a:rPr lang="en-US" dirty="0" err="1" smtClean="0">
                <a:solidFill>
                  <a:schemeClr val="tx1"/>
                </a:solidFill>
              </a:rPr>
              <a:t>minum</a:t>
            </a:r>
            <a:r>
              <a:rPr lang="en-US" dirty="0" smtClean="0">
                <a:solidFill>
                  <a:schemeClr val="tx1"/>
                </a:solidFill>
              </a:rPr>
              <a:t> – 0% </a:t>
            </a:r>
            <a:r>
              <a:rPr lang="en-US" dirty="0" err="1" smtClean="0">
                <a:solidFill>
                  <a:schemeClr val="tx1"/>
                </a:solidFill>
              </a:rPr>
              <a:t>kumuh</a:t>
            </a:r>
            <a:r>
              <a:rPr lang="en-US" dirty="0" smtClean="0">
                <a:solidFill>
                  <a:schemeClr val="tx1"/>
                </a:solidFill>
              </a:rPr>
              <a:t> – 100% </a:t>
            </a:r>
            <a:r>
              <a:rPr lang="en-US" dirty="0" err="1" smtClean="0">
                <a:solidFill>
                  <a:schemeClr val="tx1"/>
                </a:solidFill>
              </a:rPr>
              <a:t>sanitasi</a:t>
            </a:r>
            <a:endParaRPr lang="en-US" dirty="0" smtClean="0">
              <a:solidFill>
                <a:schemeClr val="tx1"/>
              </a:solidFill>
            </a:endParaRPr>
          </a:p>
          <a:p>
            <a:pPr marL="742950"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Baseline; </a:t>
            </a:r>
            <a:r>
              <a:rPr lang="en-US" dirty="0" err="1" smtClean="0">
                <a:solidFill>
                  <a:schemeClr val="tx1"/>
                </a:solidFill>
              </a:rPr>
              <a:t>kesiapan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daerah</a:t>
            </a:r>
            <a:endParaRPr lang="en-US" dirty="0" smtClean="0">
              <a:solidFill>
                <a:schemeClr val="tx1"/>
              </a:solidFill>
            </a:endParaRPr>
          </a:p>
          <a:p>
            <a:pPr marL="742950"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Data </a:t>
            </a:r>
            <a:r>
              <a:rPr lang="en-US" dirty="0" err="1" smtClean="0">
                <a:solidFill>
                  <a:schemeClr val="tx1"/>
                </a:solidFill>
              </a:rPr>
              <a:t>akurat</a:t>
            </a:r>
            <a:r>
              <a:rPr lang="en-US" dirty="0" smtClean="0">
                <a:solidFill>
                  <a:schemeClr val="tx1"/>
                </a:solidFill>
              </a:rPr>
              <a:t>, valid, </a:t>
            </a:r>
            <a:r>
              <a:rPr lang="en-US" dirty="0" err="1" smtClean="0">
                <a:solidFill>
                  <a:schemeClr val="tx1"/>
                </a:solidFill>
              </a:rPr>
              <a:t>lengkap</a:t>
            </a:r>
            <a:endParaRPr lang="en-US" dirty="0" smtClean="0">
              <a:solidFill>
                <a:schemeClr val="tx1"/>
              </a:solidFill>
            </a:endParaRPr>
          </a:p>
          <a:p>
            <a:pPr marL="742950" lvl="1">
              <a:buFont typeface="Wingdings" panose="05000000000000000000" pitchFamily="2" charset="2"/>
              <a:buChar char="ü"/>
            </a:pPr>
            <a:r>
              <a:rPr lang="en-US" dirty="0" err="1" smtClean="0">
                <a:solidFill>
                  <a:schemeClr val="tx1"/>
                </a:solidFill>
              </a:rPr>
              <a:t>Inisiatif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peningkatan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pengelolaan</a:t>
            </a:r>
            <a:r>
              <a:rPr lang="en-US" dirty="0" smtClean="0">
                <a:solidFill>
                  <a:schemeClr val="tx1"/>
                </a:solidFill>
              </a:rPr>
              <a:t> data </a:t>
            </a:r>
            <a:r>
              <a:rPr lang="en-US" dirty="0" err="1" smtClean="0">
                <a:solidFill>
                  <a:schemeClr val="tx1"/>
                </a:solidFill>
              </a:rPr>
              <a:t>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pemanfaatan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perencanaan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peningkatan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komitmen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melalui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advokasi</a:t>
            </a:r>
            <a:endParaRPr lang="en-US" dirty="0" smtClean="0">
              <a:solidFill>
                <a:schemeClr val="tx1"/>
              </a:solidFill>
            </a:endParaRPr>
          </a:p>
          <a:p>
            <a:pPr marL="742950" lvl="1">
              <a:buFont typeface="Wingdings" panose="05000000000000000000" pitchFamily="2" charset="2"/>
              <a:buChar char="ü"/>
            </a:pPr>
            <a:r>
              <a:rPr lang="en-US" dirty="0" err="1" smtClean="0">
                <a:solidFill>
                  <a:schemeClr val="tx1"/>
                </a:solidFill>
              </a:rPr>
              <a:t>Indikator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definisi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operasional</a:t>
            </a:r>
            <a:r>
              <a:rPr lang="en-US" dirty="0" smtClean="0">
                <a:solidFill>
                  <a:schemeClr val="tx1"/>
                </a:solidFill>
              </a:rPr>
              <a:t>, variable data </a:t>
            </a:r>
          </a:p>
          <a:p>
            <a:pPr marL="1203325" lvl="2" indent="-342900">
              <a:buFont typeface="Courier New" panose="02070309020205020404" pitchFamily="49" charset="0"/>
              <a:buChar char="o"/>
            </a:pPr>
            <a:r>
              <a:rPr lang="en-US" i="0" dirty="0" err="1" smtClean="0">
                <a:solidFill>
                  <a:schemeClr val="tx1"/>
                </a:solidFill>
              </a:rPr>
              <a:t>Penyepakatan</a:t>
            </a:r>
            <a:r>
              <a:rPr lang="en-US" i="0" dirty="0" smtClean="0">
                <a:solidFill>
                  <a:schemeClr val="tx1"/>
                </a:solidFill>
              </a:rPr>
              <a:t> set data </a:t>
            </a:r>
            <a:r>
              <a:rPr lang="en-US" i="0" dirty="0" err="1" smtClean="0">
                <a:solidFill>
                  <a:schemeClr val="tx1"/>
                </a:solidFill>
              </a:rPr>
              <a:t>dasar</a:t>
            </a:r>
            <a:r>
              <a:rPr lang="en-US" i="0" dirty="0" smtClean="0">
                <a:solidFill>
                  <a:schemeClr val="tx1"/>
                </a:solidFill>
              </a:rPr>
              <a:t> AMPL </a:t>
            </a:r>
            <a:r>
              <a:rPr lang="en-US" i="0" dirty="0" err="1" smtClean="0">
                <a:solidFill>
                  <a:schemeClr val="tx1"/>
                </a:solidFill>
              </a:rPr>
              <a:t>untuk</a:t>
            </a:r>
            <a:r>
              <a:rPr lang="en-US" i="0" dirty="0" smtClean="0">
                <a:solidFill>
                  <a:schemeClr val="tx1"/>
                </a:solidFill>
              </a:rPr>
              <a:t> monitoring </a:t>
            </a:r>
            <a:r>
              <a:rPr lang="en-US" i="0" dirty="0" err="1" smtClean="0">
                <a:solidFill>
                  <a:schemeClr val="tx1"/>
                </a:solidFill>
              </a:rPr>
              <a:t>evaluasi</a:t>
            </a:r>
            <a:r>
              <a:rPr lang="en-US" i="0" dirty="0" smtClean="0">
                <a:solidFill>
                  <a:schemeClr val="tx1"/>
                </a:solidFill>
              </a:rPr>
              <a:t> Universal Access</a:t>
            </a:r>
          </a:p>
          <a:p>
            <a:pPr marL="1203325" lvl="2" indent="-342900">
              <a:buFont typeface="Courier New" panose="02070309020205020404" pitchFamily="49" charset="0"/>
              <a:buChar char="o"/>
            </a:pPr>
            <a:r>
              <a:rPr lang="en-US" i="0" dirty="0" smtClean="0">
                <a:solidFill>
                  <a:schemeClr val="tx1"/>
                </a:solidFill>
              </a:rPr>
              <a:t>Added value </a:t>
            </a:r>
            <a:r>
              <a:rPr lang="en-US" i="0" dirty="0" err="1" smtClean="0">
                <a:solidFill>
                  <a:schemeClr val="tx1"/>
                </a:solidFill>
              </a:rPr>
              <a:t>untuk</a:t>
            </a:r>
            <a:r>
              <a:rPr lang="en-US" i="0" dirty="0" smtClean="0">
                <a:solidFill>
                  <a:schemeClr val="tx1"/>
                </a:solidFill>
              </a:rPr>
              <a:t> </a:t>
            </a:r>
            <a:r>
              <a:rPr lang="en-US" i="0" dirty="0" err="1" smtClean="0">
                <a:solidFill>
                  <a:schemeClr val="tx1"/>
                </a:solidFill>
              </a:rPr>
              <a:t>pemerintah</a:t>
            </a:r>
            <a:r>
              <a:rPr lang="en-US" i="0" dirty="0" smtClean="0">
                <a:solidFill>
                  <a:schemeClr val="tx1"/>
                </a:solidFill>
              </a:rPr>
              <a:t> </a:t>
            </a:r>
            <a:r>
              <a:rPr lang="en-US" i="0" dirty="0" err="1" smtClean="0">
                <a:solidFill>
                  <a:schemeClr val="tx1"/>
                </a:solidFill>
              </a:rPr>
              <a:t>provinsi</a:t>
            </a:r>
            <a:r>
              <a:rPr lang="en-US" i="0" dirty="0" smtClean="0">
                <a:solidFill>
                  <a:schemeClr val="tx1"/>
                </a:solidFill>
              </a:rPr>
              <a:t> </a:t>
            </a:r>
            <a:r>
              <a:rPr lang="en-US" i="0" dirty="0" err="1" smtClean="0">
                <a:solidFill>
                  <a:schemeClr val="tx1"/>
                </a:solidFill>
              </a:rPr>
              <a:t>dan</a:t>
            </a:r>
            <a:r>
              <a:rPr lang="en-US" i="0" dirty="0" smtClean="0">
                <a:solidFill>
                  <a:schemeClr val="tx1"/>
                </a:solidFill>
              </a:rPr>
              <a:t> </a:t>
            </a:r>
            <a:r>
              <a:rPr lang="en-US" i="0" dirty="0" err="1" smtClean="0">
                <a:solidFill>
                  <a:schemeClr val="tx1"/>
                </a:solidFill>
              </a:rPr>
              <a:t>Kab</a:t>
            </a:r>
            <a:r>
              <a:rPr lang="en-US" i="0" dirty="0" smtClean="0">
                <a:solidFill>
                  <a:schemeClr val="tx1"/>
                </a:solidFill>
              </a:rPr>
              <a:t>/Kota </a:t>
            </a:r>
            <a:r>
              <a:rPr lang="en-US" i="0" dirty="0" err="1" smtClean="0">
                <a:solidFill>
                  <a:schemeClr val="tx1"/>
                </a:solidFill>
              </a:rPr>
              <a:t>terkait</a:t>
            </a:r>
            <a:r>
              <a:rPr lang="en-US" i="0" dirty="0" smtClean="0">
                <a:solidFill>
                  <a:schemeClr val="tx1"/>
                </a:solidFill>
              </a:rPr>
              <a:t> </a:t>
            </a:r>
            <a:r>
              <a:rPr lang="en-US" i="0" dirty="0" err="1" smtClean="0">
                <a:solidFill>
                  <a:schemeClr val="tx1"/>
                </a:solidFill>
              </a:rPr>
              <a:t>dengan</a:t>
            </a:r>
            <a:r>
              <a:rPr lang="en-US" i="0" dirty="0" smtClean="0">
                <a:solidFill>
                  <a:schemeClr val="tx1"/>
                </a:solidFill>
              </a:rPr>
              <a:t> data yang </a:t>
            </a:r>
            <a:r>
              <a:rPr lang="en-US" i="0" dirty="0" err="1" smtClean="0">
                <a:solidFill>
                  <a:schemeClr val="tx1"/>
                </a:solidFill>
              </a:rPr>
              <a:t>lebih</a:t>
            </a:r>
            <a:r>
              <a:rPr lang="en-US" i="0" dirty="0" smtClean="0">
                <a:solidFill>
                  <a:schemeClr val="tx1"/>
                </a:solidFill>
              </a:rPr>
              <a:t> </a:t>
            </a:r>
            <a:r>
              <a:rPr lang="en-US" i="0" dirty="0" err="1" smtClean="0">
                <a:solidFill>
                  <a:schemeClr val="tx1"/>
                </a:solidFill>
              </a:rPr>
              <a:t>khusus</a:t>
            </a:r>
            <a:endParaRPr lang="en-US" i="0" dirty="0" smtClean="0">
              <a:solidFill>
                <a:schemeClr val="tx1"/>
              </a:solidFill>
            </a:endParaRPr>
          </a:p>
          <a:p>
            <a:pPr marL="228600" indent="-228600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Hasil</a:t>
            </a:r>
            <a:r>
              <a:rPr lang="en-US" dirty="0" smtClean="0">
                <a:solidFill>
                  <a:schemeClr val="tx1"/>
                </a:solidFill>
              </a:rPr>
              <a:t> collecting data </a:t>
            </a:r>
            <a:r>
              <a:rPr lang="en-US" dirty="0" err="1" smtClean="0">
                <a:solidFill>
                  <a:schemeClr val="tx1"/>
                </a:solidFill>
              </a:rPr>
              <a:t>Nawasis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di-expose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KSAN 2015</a:t>
            </a:r>
          </a:p>
          <a:p>
            <a:pPr marL="228600" indent="-228600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Peserta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ToT</a:t>
            </a:r>
            <a:r>
              <a:rPr lang="en-US" dirty="0" smtClean="0">
                <a:solidFill>
                  <a:schemeClr val="tx1"/>
                </a:solidFill>
              </a:rPr>
              <a:t> Master </a:t>
            </a:r>
            <a:r>
              <a:rPr lang="en-US" dirty="0" err="1" smtClean="0">
                <a:solidFill>
                  <a:schemeClr val="tx1"/>
                </a:solidFill>
              </a:rPr>
              <a:t>Fasilitator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penggerak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peningkatan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pengelolaan</a:t>
            </a:r>
            <a:r>
              <a:rPr lang="en-US" dirty="0" smtClean="0">
                <a:solidFill>
                  <a:schemeClr val="tx1"/>
                </a:solidFill>
              </a:rPr>
              <a:t> data AMPL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hanya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Provinsi</a:t>
            </a:r>
            <a:r>
              <a:rPr lang="en-US" dirty="0" smtClean="0">
                <a:solidFill>
                  <a:schemeClr val="tx1"/>
                </a:solidFill>
              </a:rPr>
              <a:t> Sumatera Barat </a:t>
            </a:r>
            <a:r>
              <a:rPr lang="en-US" dirty="0" err="1" smtClean="0">
                <a:solidFill>
                  <a:schemeClr val="tx1"/>
                </a:solidFill>
              </a:rPr>
              <a:t>namun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wilayah</a:t>
            </a:r>
            <a:r>
              <a:rPr lang="en-US" dirty="0" smtClean="0">
                <a:solidFill>
                  <a:schemeClr val="tx1"/>
                </a:solidFill>
              </a:rPr>
              <a:t> Sumatera </a:t>
            </a:r>
            <a:r>
              <a:rPr lang="en-US" dirty="0" err="1" smtClean="0">
                <a:solidFill>
                  <a:schemeClr val="tx1"/>
                </a:solidFill>
              </a:rPr>
              <a:t>bahkan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nasional</a:t>
            </a:r>
            <a:endParaRPr lang="en-US" dirty="0">
              <a:solidFill>
                <a:schemeClr val="tx1"/>
              </a:solidFill>
            </a:endParaRPr>
          </a:p>
          <a:p>
            <a:pPr marL="228600" indent="-228600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Pemerintah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pusat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sedang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mengidentifikasi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wilayah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potensial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lainnya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dijadikan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pusat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keunggulan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Nawasis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4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44E3BB9A-3BF5-4BE4-90CF-48BFABC7851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75</TotalTime>
  <Words>116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 Light</vt:lpstr>
      <vt:lpstr>Courier New</vt:lpstr>
      <vt:lpstr>Wingdings</vt:lpstr>
      <vt:lpstr>Metropolitan</vt:lpstr>
      <vt:lpstr>Ringkasan ToT Master Fasilitator Peningkatan Pengelolaan Data Nawasis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Ringkasan ToT Master Fasilitator Peningkatan Pengelolaan Data Nawasis</dc:title>
  <dc:creator>NBAMPL</dc:creator>
  <cp:lastModifiedBy>NBAMPL</cp:lastModifiedBy>
  <cp:revision>4</cp:revision>
  <dcterms:created xsi:type="dcterms:W3CDTF">2015-06-05T06:34:28Z</dcterms:created>
  <dcterms:modified xsi:type="dcterms:W3CDTF">2015-06-05T09:54:21Z</dcterms:modified>
</cp:coreProperties>
</file>