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2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5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4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4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9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7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83A6-40AA-448F-A9FF-D477D8B00C7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1703-F85B-4143-B76D-72619BB7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3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</a:t>
            </a:r>
            <a:r>
              <a:rPr lang="en-US" sz="2000" dirty="0" err="1" smtClean="0"/>
              <a:t>Kab</a:t>
            </a:r>
            <a:r>
              <a:rPr lang="en-US" sz="2000" dirty="0" smtClean="0"/>
              <a:t>/Kota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memodifikasi</a:t>
            </a:r>
            <a:r>
              <a:rPr lang="en-US" sz="2000" dirty="0" smtClean="0"/>
              <a:t> set data </a:t>
            </a:r>
            <a:r>
              <a:rPr lang="en-US" sz="2000" dirty="0" err="1" smtClean="0"/>
              <a:t>dasar</a:t>
            </a:r>
            <a:r>
              <a:rPr lang="en-US" sz="2000" dirty="0" smtClean="0"/>
              <a:t> (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disepakati</a:t>
            </a:r>
            <a:r>
              <a:rPr lang="en-US" sz="2000" dirty="0" smtClean="0"/>
              <a:t> di level </a:t>
            </a:r>
            <a:r>
              <a:rPr lang="en-US" sz="2000" dirty="0" err="1" smtClean="0"/>
              <a:t>prov</a:t>
            </a:r>
            <a:r>
              <a:rPr lang="en-US" sz="2000" dirty="0" smtClean="0"/>
              <a:t>/</a:t>
            </a:r>
            <a:r>
              <a:rPr lang="en-US" sz="2000" dirty="0" err="1" smtClean="0"/>
              <a:t>kab</a:t>
            </a:r>
            <a:r>
              <a:rPr lang="en-US" sz="2000" dirty="0" smtClean="0"/>
              <a:t>/</a:t>
            </a:r>
            <a:r>
              <a:rPr lang="en-US" sz="2000" dirty="0" err="1" smtClean="0"/>
              <a:t>kota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 </a:t>
            </a:r>
            <a:r>
              <a:rPr lang="en-US" dirty="0" err="1" smtClean="0"/>
              <a:t>Minum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Pertanyaan</a:t>
            </a:r>
            <a:r>
              <a:rPr lang="en-US" dirty="0" smtClean="0"/>
              <a:t> 4K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perpipaan</a:t>
            </a:r>
            <a:endParaRPr lang="en-US" dirty="0" smtClean="0"/>
          </a:p>
          <a:p>
            <a:r>
              <a:rPr lang="en-US" dirty="0" smtClean="0"/>
              <a:t>Air </a:t>
            </a:r>
            <a:r>
              <a:rPr lang="en-US" dirty="0" err="1" smtClean="0"/>
              <a:t>Limbah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/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jamban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</a:t>
            </a:r>
            <a:r>
              <a:rPr lang="en-US" dirty="0" err="1" smtClean="0"/>
              <a:t>septik</a:t>
            </a:r>
            <a:endParaRPr lang="en-US" dirty="0" smtClean="0"/>
          </a:p>
          <a:p>
            <a:r>
              <a:rPr lang="en-US" dirty="0" err="1" smtClean="0"/>
              <a:t>Persampahan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Opsi</a:t>
            </a:r>
            <a:r>
              <a:rPr lang="en-US" dirty="0" smtClean="0"/>
              <a:t> “</a:t>
            </a:r>
            <a:r>
              <a:rPr lang="en-US" dirty="0" err="1" smtClean="0"/>
              <a:t>diangkut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” </a:t>
            </a:r>
            <a:r>
              <a:rPr lang="en-US" dirty="0" err="1" smtClean="0"/>
              <a:t>diletakkan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endParaRPr lang="en-US" dirty="0" smtClean="0"/>
          </a:p>
          <a:p>
            <a:pPr lvl="1"/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“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smtClean="0"/>
              <a:t>sampah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6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Modifikasi Kuesioner *Kab/Kota dapat memodifikasi set data dasar (perlu disepakati di level prov/kab/kota)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NBAMPL</dc:creator>
  <cp:lastModifiedBy>NBAMPL</cp:lastModifiedBy>
  <cp:revision>5</cp:revision>
  <dcterms:created xsi:type="dcterms:W3CDTF">2015-06-05T01:50:53Z</dcterms:created>
  <dcterms:modified xsi:type="dcterms:W3CDTF">2015-06-05T04:33:24Z</dcterms:modified>
</cp:coreProperties>
</file>